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324544" y="119675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token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440501" y="439133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06464" y="1154177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851246" y="41954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660084" y="50962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689684" y="470961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204616" y="4547512"/>
            <a:ext cx="815499" cy="5487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5457615" y="374030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964324" y="434028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993924" y="39536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798900" y="506596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828500" y="467931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2324355" y="4709613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1"/>
          </p:cNvCxnSpPr>
          <p:nvPr/>
        </p:nvCxnSpPr>
        <p:spPr>
          <a:xfrm>
            <a:off x="3518962" y="5250629"/>
            <a:ext cx="3141122" cy="30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3405A50-6D45-4220-A26C-C9D234F29FCE}"/>
              </a:ext>
            </a:extLst>
          </p:cNvPr>
          <p:cNvSpPr txBox="1"/>
          <p:nvPr/>
        </p:nvSpPr>
        <p:spPr>
          <a:xfrm>
            <a:off x="5083812" y="1531785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FB9B4-2789-4C7D-8C4A-E90F9562630B}"/>
              </a:ext>
            </a:extLst>
          </p:cNvPr>
          <p:cNvSpPr txBox="1"/>
          <p:nvPr/>
        </p:nvSpPr>
        <p:spPr>
          <a:xfrm>
            <a:off x="3504571" y="-39844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 =&gt; RPC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D77E3-D63A-4467-A9BA-A9D8D1672452}"/>
              </a:ext>
            </a:extLst>
          </p:cNvPr>
          <p:cNvSpPr txBox="1"/>
          <p:nvPr/>
        </p:nvSpPr>
        <p:spPr>
          <a:xfrm>
            <a:off x="7876059" y="15317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516100-CEA7-46DC-9B3F-30D0EEEE81F1}"/>
              </a:ext>
            </a:extLst>
          </p:cNvPr>
          <p:cNvSpPr/>
          <p:nvPr/>
        </p:nvSpPr>
        <p:spPr>
          <a:xfrm>
            <a:off x="8028384" y="1901117"/>
            <a:ext cx="79216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4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1238229" y="1122448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2105258" y="9080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1025156" y="77503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DEAC3-A9BB-4658-8222-600A2B249153}"/>
              </a:ext>
            </a:extLst>
          </p:cNvPr>
          <p:cNvSpPr txBox="1"/>
          <p:nvPr/>
        </p:nvSpPr>
        <p:spPr>
          <a:xfrm>
            <a:off x="-1781467" y="115294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4D31C47-17D2-4D19-A416-81CEE9C4B515}"/>
              </a:ext>
            </a:extLst>
          </p:cNvPr>
          <p:cNvSpPr/>
          <p:nvPr/>
        </p:nvSpPr>
        <p:spPr>
          <a:xfrm>
            <a:off x="-1238229" y="1484472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9B4668-E9EF-40EA-BBFC-76A77002C863}"/>
              </a:ext>
            </a:extLst>
          </p:cNvPr>
          <p:cNvSpPr txBox="1"/>
          <p:nvPr/>
        </p:nvSpPr>
        <p:spPr>
          <a:xfrm>
            <a:off x="-1781467" y="151497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두루마리 모양: 세로로 말림 6">
            <a:extLst>
              <a:ext uri="{FF2B5EF4-FFF2-40B4-BE49-F238E27FC236}">
                <a16:creationId xmlns:a16="http://schemas.microsoft.com/office/drawing/2014/main" id="{47B9C3A6-B61C-4035-8E7F-713AD5682586}"/>
              </a:ext>
            </a:extLst>
          </p:cNvPr>
          <p:cNvSpPr/>
          <p:nvPr/>
        </p:nvSpPr>
        <p:spPr>
          <a:xfrm>
            <a:off x="323528" y="980728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두루마리 모양: 세로로 말림 72">
            <a:extLst>
              <a:ext uri="{FF2B5EF4-FFF2-40B4-BE49-F238E27FC236}">
                <a16:creationId xmlns:a16="http://schemas.microsoft.com/office/drawing/2014/main" id="{FC501F4E-B431-420C-9F34-ABC32A6BC3FC}"/>
              </a:ext>
            </a:extLst>
          </p:cNvPr>
          <p:cNvSpPr/>
          <p:nvPr/>
        </p:nvSpPr>
        <p:spPr>
          <a:xfrm>
            <a:off x="311949" y="1699637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32ADE7-E3DD-47C5-B3E5-A6A79F9289A9}"/>
              </a:ext>
            </a:extLst>
          </p:cNvPr>
          <p:cNvSpPr txBox="1"/>
          <p:nvPr/>
        </p:nvSpPr>
        <p:spPr>
          <a:xfrm>
            <a:off x="113917" y="652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F432A4-36A3-4E78-BF70-9671BFF54B26}"/>
              </a:ext>
            </a:extLst>
          </p:cNvPr>
          <p:cNvSpPr txBox="1"/>
          <p:nvPr/>
        </p:nvSpPr>
        <p:spPr>
          <a:xfrm>
            <a:off x="109151" y="13902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E0944FE-6F50-421F-B193-8BAA0AC3456F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-70262" y="1196752"/>
            <a:ext cx="447796" cy="11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4F2EC8D7-18ED-4422-9044-554F55D3D350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>
          <a:xfrm>
            <a:off x="-70262" y="1669138"/>
            <a:ext cx="436217" cy="246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1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179785" y="36090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3633991" y="320368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EC1D2F1-D37C-4A85-B8A4-39F36FA9502C}"/>
              </a:ext>
            </a:extLst>
          </p:cNvPr>
          <p:cNvCxnSpPr/>
          <p:nvPr/>
        </p:nvCxnSpPr>
        <p:spPr>
          <a:xfrm>
            <a:off x="251520" y="3861048"/>
            <a:ext cx="8064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F8AB8D9-D077-49E5-8273-B6A8F815A6F5}"/>
              </a:ext>
            </a:extLst>
          </p:cNvPr>
          <p:cNvSpPr/>
          <p:nvPr/>
        </p:nvSpPr>
        <p:spPr>
          <a:xfrm>
            <a:off x="5634953" y="530120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6D4D7A5-B047-4F02-8782-DF308F0760C3}"/>
              </a:ext>
            </a:extLst>
          </p:cNvPr>
          <p:cNvSpPr/>
          <p:nvPr/>
        </p:nvSpPr>
        <p:spPr>
          <a:xfrm>
            <a:off x="5634953" y="580526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CA2E621-8CBD-49CC-8F00-0FA5163F6E91}"/>
              </a:ext>
            </a:extLst>
          </p:cNvPr>
          <p:cNvSpPr/>
          <p:nvPr/>
        </p:nvSpPr>
        <p:spPr>
          <a:xfrm>
            <a:off x="810417" y="43651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CF0F20-094E-4C87-8161-6FFADF230695}"/>
              </a:ext>
            </a:extLst>
          </p:cNvPr>
          <p:cNvSpPr txBox="1"/>
          <p:nvPr/>
        </p:nvSpPr>
        <p:spPr>
          <a:xfrm>
            <a:off x="1347531" y="39330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94E83E-07E7-4FCF-B751-633894390DF6}"/>
              </a:ext>
            </a:extLst>
          </p:cNvPr>
          <p:cNvSpPr/>
          <p:nvPr/>
        </p:nvSpPr>
        <p:spPr>
          <a:xfrm>
            <a:off x="834299" y="61653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B8B3EC-D778-4E4D-88A7-26A3A84B95B2}"/>
              </a:ext>
            </a:extLst>
          </p:cNvPr>
          <p:cNvSpPr txBox="1"/>
          <p:nvPr/>
        </p:nvSpPr>
        <p:spPr>
          <a:xfrm>
            <a:off x="1371413" y="5733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3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80112" y="285148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7063136" y="291884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096852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55138DD-36FC-4710-B5B6-8B2679464DEB}"/>
              </a:ext>
            </a:extLst>
          </p:cNvPr>
          <p:cNvCxnSpPr/>
          <p:nvPr/>
        </p:nvCxnSpPr>
        <p:spPr>
          <a:xfrm>
            <a:off x="323528" y="3573016"/>
            <a:ext cx="856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77035F7-F343-41AB-9599-67B4BCCD5B52}"/>
              </a:ext>
            </a:extLst>
          </p:cNvPr>
          <p:cNvSpPr/>
          <p:nvPr/>
        </p:nvSpPr>
        <p:spPr>
          <a:xfrm>
            <a:off x="5599947" y="512118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500CAC3-BC68-4D44-85B0-F5364BC12C5B}"/>
              </a:ext>
            </a:extLst>
          </p:cNvPr>
          <p:cNvSpPr/>
          <p:nvPr/>
        </p:nvSpPr>
        <p:spPr>
          <a:xfrm>
            <a:off x="5599947" y="562524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27EBD16-CB84-419B-8BA6-38986979E892}"/>
              </a:ext>
            </a:extLst>
          </p:cNvPr>
          <p:cNvSpPr/>
          <p:nvPr/>
        </p:nvSpPr>
        <p:spPr>
          <a:xfrm>
            <a:off x="775411" y="41850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2D916B-04C0-45BE-8E01-D4B3A2ABFB7F}"/>
              </a:ext>
            </a:extLst>
          </p:cNvPr>
          <p:cNvSpPr txBox="1"/>
          <p:nvPr/>
        </p:nvSpPr>
        <p:spPr>
          <a:xfrm>
            <a:off x="1312525" y="37530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A7FE81-F14C-45DD-97CF-5D8C34998F50}"/>
              </a:ext>
            </a:extLst>
          </p:cNvPr>
          <p:cNvSpPr/>
          <p:nvPr/>
        </p:nvSpPr>
        <p:spPr>
          <a:xfrm>
            <a:off x="799293" y="59852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16C5AC-488D-48B5-8230-0C71EAE852F4}"/>
              </a:ext>
            </a:extLst>
          </p:cNvPr>
          <p:cNvSpPr txBox="1"/>
          <p:nvPr/>
        </p:nvSpPr>
        <p:spPr>
          <a:xfrm>
            <a:off x="1336407" y="55532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29B37E4-9CBA-401A-B078-78ACA3C91F31}"/>
              </a:ext>
            </a:extLst>
          </p:cNvPr>
          <p:cNvSpPr/>
          <p:nvPr/>
        </p:nvSpPr>
        <p:spPr>
          <a:xfrm>
            <a:off x="5599947" y="6127849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649F65-8F56-49BA-9681-47DAA301EC4F}"/>
              </a:ext>
            </a:extLst>
          </p:cNvPr>
          <p:cNvSpPr txBox="1"/>
          <p:nvPr/>
        </p:nvSpPr>
        <p:spPr>
          <a:xfrm>
            <a:off x="7082971" y="619521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F28F41E1-9B05-4702-85EA-EAC9EE7E03A8}"/>
              </a:ext>
            </a:extLst>
          </p:cNvPr>
          <p:cNvCxnSpPr>
            <a:stCxn id="33" idx="3"/>
            <a:endCxn id="31" idx="1"/>
          </p:cNvCxnSpPr>
          <p:nvPr/>
        </p:nvCxnSpPr>
        <p:spPr>
          <a:xfrm>
            <a:off x="2287579" y="4437113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C416A3D-EF8A-485E-AF91-32E43035C099}"/>
              </a:ext>
            </a:extLst>
          </p:cNvPr>
          <p:cNvCxnSpPr>
            <a:cxnSpLocks/>
            <a:stCxn id="35" idx="3"/>
            <a:endCxn id="31" idx="1"/>
          </p:cNvCxnSpPr>
          <p:nvPr/>
        </p:nvCxnSpPr>
        <p:spPr>
          <a:xfrm flipV="1">
            <a:off x="2311461" y="5373217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74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08104" y="256490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08104" y="306896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08104" y="357156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240360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816932"/>
            <a:ext cx="3216478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83F7D3-86EA-43B5-894C-86276888F749}"/>
              </a:ext>
            </a:extLst>
          </p:cNvPr>
          <p:cNvSpPr/>
          <p:nvPr/>
        </p:nvSpPr>
        <p:spPr>
          <a:xfrm>
            <a:off x="5521289" y="71989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49A472-E385-466E-9352-0828E73ADE20}"/>
              </a:ext>
            </a:extLst>
          </p:cNvPr>
          <p:cNvSpPr/>
          <p:nvPr/>
        </p:nvSpPr>
        <p:spPr>
          <a:xfrm>
            <a:off x="5521289" y="122394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31A2A8-E37B-488F-8534-9F93C9FC5C36}"/>
              </a:ext>
            </a:extLst>
          </p:cNvPr>
          <p:cNvSpPr/>
          <p:nvPr/>
        </p:nvSpPr>
        <p:spPr>
          <a:xfrm>
            <a:off x="5521289" y="172655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1FDE9F-3E05-4CFB-8C49-6E29F84336A6}"/>
              </a:ext>
            </a:extLst>
          </p:cNvPr>
          <p:cNvSpPr txBox="1"/>
          <p:nvPr/>
        </p:nvSpPr>
        <p:spPr>
          <a:xfrm>
            <a:off x="7004313" y="17939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6B7ADBB3-CBAE-402F-95E2-242EFFC8B3D0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6264188" y="2230606"/>
            <a:ext cx="13185" cy="33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91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1185</Words>
  <Application>Microsoft Office PowerPoint</Application>
  <PresentationFormat>화면 슬라이드 쇼(4:3)</PresentationFormat>
  <Paragraphs>489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196</cp:revision>
  <dcterms:created xsi:type="dcterms:W3CDTF">2017-09-04T00:10:04Z</dcterms:created>
  <dcterms:modified xsi:type="dcterms:W3CDTF">2018-06-14T02:10:07Z</dcterms:modified>
</cp:coreProperties>
</file>