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260648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994</Words>
  <Application>Microsoft Office PowerPoint</Application>
  <PresentationFormat>화면 슬라이드 쇼(4:3)</PresentationFormat>
  <Paragraphs>389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0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187</cp:revision>
  <dcterms:created xsi:type="dcterms:W3CDTF">2017-09-04T00:10:04Z</dcterms:created>
  <dcterms:modified xsi:type="dcterms:W3CDTF">2018-06-14T00:36:07Z</dcterms:modified>
</cp:coreProperties>
</file>