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2" autoAdjust="0"/>
    <p:restoredTop sz="94660"/>
  </p:normalViewPr>
  <p:slideViewPr>
    <p:cSldViewPr>
      <p:cViewPr varScale="1">
        <p:scale>
          <a:sx n="106" d="100"/>
          <a:sy n="106" d="100"/>
        </p:scale>
        <p:origin x="170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55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81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64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0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6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5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2423A-9374-4626-A550-28F7C71F12EF}" type="datetimeFigureOut">
              <a:rPr lang="ko-KR" altLang="en-US" smtClean="0"/>
              <a:t>2018-06-15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96A4-129B-4813-B1EF-9FF4294C0D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3582" y="116632"/>
            <a:ext cx="902041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>
                <a:latin typeface="Consolas" pitchFamily="49" charset="0"/>
                <a:cs typeface="Consolas" pitchFamily="49" charset="0"/>
              </a:rPr>
              <a:t>강사명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김정인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email :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jikim@imguru.co.kr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공유자료 서버 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https://github.com/ioacademy-jikim/android_framework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자료공유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01_day.pptx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01_day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폴더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환경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ubuntu 18.04 , virtual box , android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oreo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nexus 9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강의 배포 파일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USB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내에 있는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android_framework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수업자료 폴더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점심시간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11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- 12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40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ko-KR" altLang="en-US">
                <a:latin typeface="Consolas" pitchFamily="49" charset="0"/>
                <a:cs typeface="Consolas" pitchFamily="49" charset="0"/>
              </a:rPr>
              <a:t>쉬는시간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15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- 20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6632"/>
            <a:ext cx="740940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안드로이드 부팅 과정 분석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init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ueventd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servicemanager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285750" indent="-285750">
              <a:buFontTx/>
              <a:buChar char="-"/>
            </a:pP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안드로이드 바인더 분석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 binder driver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sp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wp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proxy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stub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역방향 바인더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Ashmem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driver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proxy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stub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MemoryHeapBase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                  </a:t>
            </a:r>
            <a:r>
              <a:rPr lang="en-US" altLang="ko-KR" err="1">
                <a:latin typeface="Consolas" pitchFamily="49" charset="0"/>
                <a:cs typeface="Consolas" pitchFamily="49" charset="0"/>
              </a:rPr>
              <a:t>MemoryBase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Thread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 </a:t>
            </a:r>
            <a:r>
              <a:rPr lang="en-US" altLang="ko-KR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pthread</a:t>
            </a:r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library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                  Thread Class </a:t>
            </a:r>
            <a:r>
              <a:rPr lang="ko-KR" altLang="en-US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안드로이드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Looper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: Looper Class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JNI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분석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구현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Graphic HAL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 HIDL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9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"media.camera"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29835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55884" y="177281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04156" y="2024844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30589" y="227465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4F5BA-C1DD-4A4F-936B-3DFBD6940576}"/>
              </a:ext>
            </a:extLst>
          </p:cNvPr>
          <p:cNvSpPr/>
          <p:nvPr/>
        </p:nvSpPr>
        <p:spPr>
          <a:xfrm>
            <a:off x="4945551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47881D-37CA-4F2C-B21C-E268B8FA0F9B}"/>
              </a:ext>
            </a:extLst>
          </p:cNvPr>
          <p:cNvSpPr/>
          <p:nvPr/>
        </p:nvSpPr>
        <p:spPr>
          <a:xfrm>
            <a:off x="971600" y="328498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BpCamera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2B120E9-68BC-457D-A552-3EC4E2D1D649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>
            <a:off x="3419872" y="353701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CCDD99-654B-407F-858C-865AC6708C8A}"/>
              </a:ext>
            </a:extLst>
          </p:cNvPr>
          <p:cNvSpPr txBox="1"/>
          <p:nvPr/>
        </p:nvSpPr>
        <p:spPr>
          <a:xfrm>
            <a:off x="3546305" y="37868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takepicture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25922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1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F9A8E-7C0D-4A1C-B9CF-32E810981A65}"/>
              </a:ext>
            </a:extLst>
          </p:cNvPr>
          <p:cNvSpPr/>
          <p:nvPr/>
        </p:nvSpPr>
        <p:spPr>
          <a:xfrm>
            <a:off x="493204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E8012-A7A7-467E-8FF3-7D0B04C98902}"/>
              </a:ext>
            </a:extLst>
          </p:cNvPr>
          <p:cNvSpPr txBox="1"/>
          <p:nvPr/>
        </p:nvSpPr>
        <p:spPr>
          <a:xfrm>
            <a:off x="5220072" y="32336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"led.service"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A38C95-22EF-4A22-A16F-739CBA564AF7}"/>
              </a:ext>
            </a:extLst>
          </p:cNvPr>
          <p:cNvSpPr/>
          <p:nvPr/>
        </p:nvSpPr>
        <p:spPr>
          <a:xfrm>
            <a:off x="971600" y="692696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C460FD5-0061-49C9-A2BA-B7B017328E18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419872" y="9447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87EAC8-B313-4275-A916-EFFFD37E0CA1}"/>
              </a:ext>
            </a:extLst>
          </p:cNvPr>
          <p:cNvSpPr/>
          <p:nvPr/>
        </p:nvSpPr>
        <p:spPr>
          <a:xfrm>
            <a:off x="4970004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BpLedClient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A0452E-833C-4108-957B-B4229F34F9EC}"/>
              </a:ext>
            </a:extLst>
          </p:cNvPr>
          <p:cNvSpPr/>
          <p:nvPr/>
        </p:nvSpPr>
        <p:spPr>
          <a:xfrm>
            <a:off x="996053" y="3536994"/>
            <a:ext cx="244827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6A08DA8-F92D-4826-A842-6FF9FA01E212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>
            <a:off x="3444325" y="3789022"/>
            <a:ext cx="15256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044796-3200-4C68-B922-FB87A5F67FE8}"/>
              </a:ext>
            </a:extLst>
          </p:cNvPr>
          <p:cNvSpPr txBox="1"/>
          <p:nvPr/>
        </p:nvSpPr>
        <p:spPr>
          <a:xfrm>
            <a:off x="1763688" y="32336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client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8D65D-8D98-4557-BE81-B50772213395}"/>
              </a:ext>
            </a:extLst>
          </p:cNvPr>
          <p:cNvSpPr txBox="1"/>
          <p:nvPr/>
        </p:nvSpPr>
        <p:spPr>
          <a:xfrm>
            <a:off x="3417667" y="100987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connect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94E66-3325-4216-A2F9-DA192A64992B}"/>
              </a:ext>
            </a:extLst>
          </p:cNvPr>
          <p:cNvSpPr txBox="1"/>
          <p:nvPr/>
        </p:nvSpPr>
        <p:spPr>
          <a:xfrm>
            <a:off x="3570758" y="403883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dataCallback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037711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515194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4975717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352322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>
            <a:off x="3417667" y="2608031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A814F6-502D-421F-9427-9613DC64BFDF}"/>
              </a:ext>
            </a:extLst>
          </p:cNvPr>
          <p:cNvSpPr/>
          <p:nvPr/>
        </p:nvSpPr>
        <p:spPr>
          <a:xfrm>
            <a:off x="5443851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0E45DD-1745-4513-B789-2372E7975760}"/>
              </a:ext>
            </a:extLst>
          </p:cNvPr>
          <p:cNvSpPr/>
          <p:nvPr/>
        </p:nvSpPr>
        <p:spPr>
          <a:xfrm>
            <a:off x="5921334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D60856-970C-48A6-801F-E834275CE30E}"/>
              </a:ext>
            </a:extLst>
          </p:cNvPr>
          <p:cNvSpPr txBox="1"/>
          <p:nvPr/>
        </p:nvSpPr>
        <p:spPr>
          <a:xfrm>
            <a:off x="5381857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63FA1FF-771A-4438-8FBD-21065AEDA2AE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>
            <a:off x="5758462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E032829-F4C2-40F5-99E4-FC58B5ACE2D9}"/>
              </a:ext>
            </a:extLst>
          </p:cNvPr>
          <p:cNvSpPr/>
          <p:nvPr/>
        </p:nvSpPr>
        <p:spPr>
          <a:xfrm>
            <a:off x="2239632" y="4661374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F8645DD-AB43-41BF-B5C1-7586E13112D0}"/>
              </a:ext>
            </a:extLst>
          </p:cNvPr>
          <p:cNvSpPr/>
          <p:nvPr/>
        </p:nvSpPr>
        <p:spPr>
          <a:xfrm>
            <a:off x="2717115" y="538145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38B27E-B2B9-424D-829F-D33660E09171}"/>
              </a:ext>
            </a:extLst>
          </p:cNvPr>
          <p:cNvSpPr txBox="1"/>
          <p:nvPr/>
        </p:nvSpPr>
        <p:spPr>
          <a:xfrm>
            <a:off x="3003010" y="575078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D4E18C-1CB5-42F4-BDC2-A366A85CEB3E}"/>
              </a:ext>
            </a:extLst>
          </p:cNvPr>
          <p:cNvSpPr txBox="1"/>
          <p:nvPr/>
        </p:nvSpPr>
        <p:spPr>
          <a:xfrm>
            <a:off x="2177638" y="429204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1DCAC13-A8E8-4624-BA0B-13019309B1DC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2554243" y="5030706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474053B-ABB3-4A8F-BC43-E224C95048DE}"/>
              </a:ext>
            </a:extLst>
          </p:cNvPr>
          <p:cNvCxnSpPr>
            <a:cxnSpLocks/>
            <a:stCxn id="37" idx="3"/>
            <a:endCxn id="33" idx="1"/>
          </p:cNvCxnSpPr>
          <p:nvPr/>
        </p:nvCxnSpPr>
        <p:spPr>
          <a:xfrm>
            <a:off x="3823807" y="5566120"/>
            <a:ext cx="2097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B99ECF-8A74-4D67-BC07-E446E10BF6EB}"/>
              </a:ext>
            </a:extLst>
          </p:cNvPr>
          <p:cNvSpPr txBox="1"/>
          <p:nvPr/>
        </p:nvSpPr>
        <p:spPr>
          <a:xfrm>
            <a:off x="118599" y="316766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F92DA3-5CB6-4A17-9EDB-FA54F9E73856}"/>
              </a:ext>
            </a:extLst>
          </p:cNvPr>
          <p:cNvSpPr txBox="1"/>
          <p:nvPr/>
        </p:nvSpPr>
        <p:spPr>
          <a:xfrm>
            <a:off x="7515943" y="5080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06752B3-7CE1-445E-8F3E-00E531789595}"/>
              </a:ext>
            </a:extLst>
          </p:cNvPr>
          <p:cNvSpPr/>
          <p:nvPr/>
        </p:nvSpPr>
        <p:spPr>
          <a:xfrm>
            <a:off x="1141964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B9BBD14-327C-48D4-B5C3-00DF8CA323EA}"/>
              </a:ext>
            </a:extLst>
          </p:cNvPr>
          <p:cNvCxnSpPr>
            <a:cxnSpLocks/>
            <a:stCxn id="36" idx="2"/>
            <a:endCxn id="44" idx="0"/>
          </p:cNvCxnSpPr>
          <p:nvPr/>
        </p:nvCxnSpPr>
        <p:spPr>
          <a:xfrm flipH="1">
            <a:off x="1695310" y="5030706"/>
            <a:ext cx="858933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E48A96F-F5E4-4CB0-8180-5ADB54899918}"/>
              </a:ext>
            </a:extLst>
          </p:cNvPr>
          <p:cNvSpPr/>
          <p:nvPr/>
        </p:nvSpPr>
        <p:spPr>
          <a:xfrm>
            <a:off x="4593378" y="593545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CF5F8E-8FB1-486A-ADE0-28DEA32EB6D3}"/>
              </a:ext>
            </a:extLst>
          </p:cNvPr>
          <p:cNvSpPr txBox="1"/>
          <p:nvPr/>
        </p:nvSpPr>
        <p:spPr>
          <a:xfrm>
            <a:off x="4879273" y="6304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80CD80DC-CCEC-4B55-ABEF-CE6A2FBF7650}"/>
              </a:ext>
            </a:extLst>
          </p:cNvPr>
          <p:cNvCxnSpPr>
            <a:cxnSpLocks/>
            <a:stCxn id="32" idx="2"/>
            <a:endCxn id="47" idx="0"/>
          </p:cNvCxnSpPr>
          <p:nvPr/>
        </p:nvCxnSpPr>
        <p:spPr>
          <a:xfrm flipH="1">
            <a:off x="5146724" y="5030706"/>
            <a:ext cx="611738" cy="904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EDF8266-78AB-465B-AFFF-DF4E6FDE13C8}"/>
              </a:ext>
            </a:extLst>
          </p:cNvPr>
          <p:cNvCxnSpPr>
            <a:cxnSpLocks/>
            <a:stCxn id="47" idx="1"/>
            <a:endCxn id="44" idx="3"/>
          </p:cNvCxnSpPr>
          <p:nvPr/>
        </p:nvCxnSpPr>
        <p:spPr>
          <a:xfrm flipH="1">
            <a:off x="2248656" y="6120118"/>
            <a:ext cx="2344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27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8A9ACF6E-5CF8-4BD4-9097-3F5208D423AD}"/>
              </a:ext>
            </a:extLst>
          </p:cNvPr>
          <p:cNvSpPr/>
          <p:nvPr/>
        </p:nvSpPr>
        <p:spPr>
          <a:xfrm>
            <a:off x="827584" y="260648"/>
            <a:ext cx="6840760" cy="655272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EC4177C-456F-4995-92A2-5C48B74AC582}"/>
              </a:ext>
            </a:extLst>
          </p:cNvPr>
          <p:cNvSpPr/>
          <p:nvPr/>
        </p:nvSpPr>
        <p:spPr>
          <a:xfrm>
            <a:off x="5411722" y="12634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A33F6CA-81D7-4280-9029-376819D40038}"/>
              </a:ext>
            </a:extLst>
          </p:cNvPr>
          <p:cNvSpPr/>
          <p:nvPr/>
        </p:nvSpPr>
        <p:spPr>
          <a:xfrm>
            <a:off x="5889205" y="196494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F3DF9-CE30-4239-AF0B-8A2D7B3659F1}"/>
              </a:ext>
            </a:extLst>
          </p:cNvPr>
          <p:cNvSpPr txBox="1"/>
          <p:nvPr/>
        </p:nvSpPr>
        <p:spPr>
          <a:xfrm>
            <a:off x="5349728" y="8941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6D24952-BC9C-456E-A586-17172426A39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5726333" y="1632781"/>
            <a:ext cx="716218" cy="332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E54EA38-8F1C-4424-9592-321D9BC13BEC}"/>
              </a:ext>
            </a:extLst>
          </p:cNvPr>
          <p:cNvSpPr/>
          <p:nvPr/>
        </p:nvSpPr>
        <p:spPr>
          <a:xfrm>
            <a:off x="1833492" y="1703285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C2ABA92-1AC9-46DD-BDA5-ED1E28487121}"/>
              </a:ext>
            </a:extLst>
          </p:cNvPr>
          <p:cNvSpPr/>
          <p:nvPr/>
        </p:nvSpPr>
        <p:spPr>
          <a:xfrm>
            <a:off x="2310975" y="242336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6C282F-F6CF-40BF-8BA1-7FFDBB141F1D}"/>
              </a:ext>
            </a:extLst>
          </p:cNvPr>
          <p:cNvSpPr txBox="1"/>
          <p:nvPr/>
        </p:nvSpPr>
        <p:spPr>
          <a:xfrm>
            <a:off x="2596870" y="279269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E0514E-20E9-4AE6-9BDA-1E7778F58592}"/>
              </a:ext>
            </a:extLst>
          </p:cNvPr>
          <p:cNvSpPr txBox="1"/>
          <p:nvPr/>
        </p:nvSpPr>
        <p:spPr>
          <a:xfrm>
            <a:off x="1771498" y="133395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89EF18A-B2F2-463C-9C1B-D16E55968F6B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148103" y="2072617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EAFAB6F-161D-470F-AC79-7A8CA7C3BB58}"/>
              </a:ext>
            </a:extLst>
          </p:cNvPr>
          <p:cNvCxnSpPr>
            <a:cxnSpLocks/>
            <a:stCxn id="27" idx="3"/>
            <a:endCxn id="22" idx="1"/>
          </p:cNvCxnSpPr>
          <p:nvPr/>
        </p:nvCxnSpPr>
        <p:spPr>
          <a:xfrm flipV="1">
            <a:off x="3417667" y="2149611"/>
            <a:ext cx="2471538" cy="4584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3D2DFB8-EB81-4A71-82C4-87E95A793F19}"/>
              </a:ext>
            </a:extLst>
          </p:cNvPr>
          <p:cNvSpPr txBox="1"/>
          <p:nvPr/>
        </p:nvSpPr>
        <p:spPr>
          <a:xfrm>
            <a:off x="1547664" y="797301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15066E9-6C29-43E4-9A49-9E4676ADB5B6}"/>
              </a:ext>
            </a:extLst>
          </p:cNvPr>
          <p:cNvSpPr txBox="1"/>
          <p:nvPr/>
        </p:nvSpPr>
        <p:spPr>
          <a:xfrm>
            <a:off x="5446306" y="551423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DB01DE4-9981-40EC-BD3E-141882DB13C5}"/>
              </a:ext>
            </a:extLst>
          </p:cNvPr>
          <p:cNvSpPr/>
          <p:nvPr/>
        </p:nvSpPr>
        <p:spPr>
          <a:xfrm>
            <a:off x="1158881" y="3059668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2F597B53-1EA8-40EE-924E-7510D5D5190A}"/>
              </a:ext>
            </a:extLst>
          </p:cNvPr>
          <p:cNvCxnSpPr>
            <a:cxnSpLocks/>
            <a:stCxn id="26" idx="2"/>
            <a:endCxn id="51" idx="0"/>
          </p:cNvCxnSpPr>
          <p:nvPr/>
        </p:nvCxnSpPr>
        <p:spPr>
          <a:xfrm flipH="1">
            <a:off x="1712227" y="2072617"/>
            <a:ext cx="435876" cy="98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22B3D6-7891-4D8A-BCFE-43110DB89D93}"/>
              </a:ext>
            </a:extLst>
          </p:cNvPr>
          <p:cNvSpPr txBox="1"/>
          <p:nvPr/>
        </p:nvSpPr>
        <p:spPr>
          <a:xfrm>
            <a:off x="1365587" y="339547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0EADB70-FC17-43E9-A673-9DDEDF6F26D6}"/>
              </a:ext>
            </a:extLst>
          </p:cNvPr>
          <p:cNvSpPr/>
          <p:nvPr/>
        </p:nvSpPr>
        <p:spPr>
          <a:xfrm>
            <a:off x="4755593" y="2789875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51E6EF35-8E29-421A-98EF-97BDCAED86B3}"/>
              </a:ext>
            </a:extLst>
          </p:cNvPr>
          <p:cNvCxnSpPr>
            <a:cxnSpLocks/>
            <a:stCxn id="17" idx="2"/>
            <a:endCxn id="55" idx="0"/>
          </p:cNvCxnSpPr>
          <p:nvPr/>
        </p:nvCxnSpPr>
        <p:spPr>
          <a:xfrm flipH="1">
            <a:off x="5308939" y="1632781"/>
            <a:ext cx="417394" cy="1157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DC2914F-ABCD-4ABC-8C69-E81A7730D218}"/>
              </a:ext>
            </a:extLst>
          </p:cNvPr>
          <p:cNvCxnSpPr>
            <a:cxnSpLocks/>
            <a:stCxn id="55" idx="1"/>
            <a:endCxn id="51" idx="3"/>
          </p:cNvCxnSpPr>
          <p:nvPr/>
        </p:nvCxnSpPr>
        <p:spPr>
          <a:xfrm flipH="1">
            <a:off x="2265573" y="2974541"/>
            <a:ext cx="2490020" cy="269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02AA8D79-1A50-40B0-8F81-E31DA4C43417}"/>
              </a:ext>
            </a:extLst>
          </p:cNvPr>
          <p:cNvSpPr/>
          <p:nvPr/>
        </p:nvSpPr>
        <p:spPr>
          <a:xfrm>
            <a:off x="5349728" y="4267949"/>
            <a:ext cx="629221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1F1E018-4A7A-4A13-BB1E-4411B3C36200}"/>
              </a:ext>
            </a:extLst>
          </p:cNvPr>
          <p:cNvSpPr/>
          <p:nvPr/>
        </p:nvSpPr>
        <p:spPr>
          <a:xfrm>
            <a:off x="5827211" y="4988029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F1E25B-EE9C-46BA-97FF-ADA0898CD1F8}"/>
              </a:ext>
            </a:extLst>
          </p:cNvPr>
          <p:cNvSpPr txBox="1"/>
          <p:nvPr/>
        </p:nvSpPr>
        <p:spPr>
          <a:xfrm>
            <a:off x="5287734" y="389861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2BEFCD8-1EAF-41AD-B360-756D3093DD72}"/>
              </a:ext>
            </a:extLst>
          </p:cNvPr>
          <p:cNvCxnSpPr>
            <a:cxnSpLocks/>
            <a:stCxn id="64" idx="2"/>
            <a:endCxn id="65" idx="0"/>
          </p:cNvCxnSpPr>
          <p:nvPr/>
        </p:nvCxnSpPr>
        <p:spPr>
          <a:xfrm>
            <a:off x="5664339" y="4637281"/>
            <a:ext cx="716218" cy="350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D2753D6-3D7C-42CC-ABB5-9739513E2F00}"/>
              </a:ext>
            </a:extLst>
          </p:cNvPr>
          <p:cNvSpPr txBox="1"/>
          <p:nvPr/>
        </p:nvSpPr>
        <p:spPr>
          <a:xfrm>
            <a:off x="5384312" y="3555923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SurfaceFlinger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73C1C1F8-5972-4A2D-ACE5-905E454F5F8E}"/>
              </a:ext>
            </a:extLst>
          </p:cNvPr>
          <p:cNvSpPr/>
          <p:nvPr/>
        </p:nvSpPr>
        <p:spPr>
          <a:xfrm>
            <a:off x="2957237" y="3395473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A53D5F-08AE-4C1D-98B5-E93CD9427BB5}"/>
              </a:ext>
            </a:extLst>
          </p:cNvPr>
          <p:cNvSpPr txBox="1"/>
          <p:nvPr/>
        </p:nvSpPr>
        <p:spPr>
          <a:xfrm>
            <a:off x="3243132" y="376480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6D8437C8-BEBE-451D-9695-BE4A149C4530}"/>
              </a:ext>
            </a:extLst>
          </p:cNvPr>
          <p:cNvCxnSpPr>
            <a:cxnSpLocks/>
            <a:stCxn id="27" idx="2"/>
            <a:endCxn id="73" idx="0"/>
          </p:cNvCxnSpPr>
          <p:nvPr/>
        </p:nvCxnSpPr>
        <p:spPr>
          <a:xfrm>
            <a:off x="2864321" y="2792697"/>
            <a:ext cx="646262" cy="602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65A968F5-AF18-4BCC-A04C-6F405D8C2620}"/>
              </a:ext>
            </a:extLst>
          </p:cNvPr>
          <p:cNvCxnSpPr>
            <a:cxnSpLocks/>
            <a:stCxn id="73" idx="3"/>
            <a:endCxn id="65" idx="1"/>
          </p:cNvCxnSpPr>
          <p:nvPr/>
        </p:nvCxnSpPr>
        <p:spPr>
          <a:xfrm>
            <a:off x="4063929" y="3580139"/>
            <a:ext cx="1763282" cy="1592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9D85027-7C9A-4816-A598-999FDBE42218}"/>
              </a:ext>
            </a:extLst>
          </p:cNvPr>
          <p:cNvSpPr/>
          <p:nvPr/>
        </p:nvSpPr>
        <p:spPr>
          <a:xfrm>
            <a:off x="1698949" y="3932144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E93714-4583-4562-A321-5E923FC71D50}"/>
              </a:ext>
            </a:extLst>
          </p:cNvPr>
          <p:cNvSpPr txBox="1"/>
          <p:nvPr/>
        </p:nvSpPr>
        <p:spPr>
          <a:xfrm>
            <a:off x="1905655" y="42679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node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AA7FACF9-E672-43E4-B02C-20A4FBA25150}"/>
              </a:ext>
            </a:extLst>
          </p:cNvPr>
          <p:cNvCxnSpPr>
            <a:cxnSpLocks/>
            <a:stCxn id="51" idx="2"/>
            <a:endCxn id="85" idx="0"/>
          </p:cNvCxnSpPr>
          <p:nvPr/>
        </p:nvCxnSpPr>
        <p:spPr>
          <a:xfrm>
            <a:off x="1712227" y="3429000"/>
            <a:ext cx="540068" cy="503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A5205F09-E613-4624-B011-244E6B952E31}"/>
              </a:ext>
            </a:extLst>
          </p:cNvPr>
          <p:cNvSpPr/>
          <p:nvPr/>
        </p:nvSpPr>
        <p:spPr>
          <a:xfrm>
            <a:off x="4310788" y="4980562"/>
            <a:ext cx="1106692" cy="369332"/>
          </a:xfrm>
          <a:prstGeom prst="round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F26F4E-54B4-4F12-9DEB-3A70C5515174}"/>
              </a:ext>
            </a:extLst>
          </p:cNvPr>
          <p:cNvSpPr txBox="1"/>
          <p:nvPr/>
        </p:nvSpPr>
        <p:spPr>
          <a:xfrm>
            <a:off x="4596683" y="534989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ref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F9546D42-3022-4337-9964-61F2C7F3B957}"/>
              </a:ext>
            </a:extLst>
          </p:cNvPr>
          <p:cNvCxnSpPr>
            <a:cxnSpLocks/>
            <a:stCxn id="64" idx="2"/>
            <a:endCxn id="93" idx="0"/>
          </p:cNvCxnSpPr>
          <p:nvPr/>
        </p:nvCxnSpPr>
        <p:spPr>
          <a:xfrm flipH="1">
            <a:off x="4864134" y="4637281"/>
            <a:ext cx="800205" cy="34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17372F31-214F-4E93-B48B-ACC76BB0ECD6}"/>
              </a:ext>
            </a:extLst>
          </p:cNvPr>
          <p:cNvCxnSpPr>
            <a:cxnSpLocks/>
            <a:stCxn id="93" idx="1"/>
            <a:endCxn id="85" idx="3"/>
          </p:cNvCxnSpPr>
          <p:nvPr/>
        </p:nvCxnSpPr>
        <p:spPr>
          <a:xfrm flipH="1" flipV="1">
            <a:off x="2805641" y="4116810"/>
            <a:ext cx="1505147" cy="1048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66092-603A-42D2-9ADE-CBA143FE73EC}"/>
              </a:ext>
            </a:extLst>
          </p:cNvPr>
          <p:cNvSpPr txBox="1"/>
          <p:nvPr/>
        </p:nvSpPr>
        <p:spPr>
          <a:xfrm>
            <a:off x="323528" y="476672"/>
            <a:ext cx="3477234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pid_t pid;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pid = fork();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if( pid == 0 )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    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wait(0);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EF18F-95E3-4C7D-A7F4-20AA85DE3C22}"/>
              </a:ext>
            </a:extLst>
          </p:cNvPr>
          <p:cNvSpPr txBox="1"/>
          <p:nvPr/>
        </p:nvSpPr>
        <p:spPr>
          <a:xfrm>
            <a:off x="4788024" y="450767"/>
            <a:ext cx="52501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*foo(void *data)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printf("child\n");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 // pthead_exit(0);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 main()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pthread_t thread;</a:t>
            </a: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pthread_create(&amp;thread, 0, foo,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pthread_join( thread, 0 );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printf("parent\n");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}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AB9F611-B3FD-4945-A14B-0C72FA17ABA1}"/>
              </a:ext>
            </a:extLst>
          </p:cNvPr>
          <p:cNvCxnSpPr/>
          <p:nvPr/>
        </p:nvCxnSpPr>
        <p:spPr>
          <a:xfrm>
            <a:off x="2123728" y="1268760"/>
            <a:ext cx="309634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DCCB39A-B3A6-49CA-8BDE-450F1752B09E}"/>
              </a:ext>
            </a:extLst>
          </p:cNvPr>
          <p:cNvCxnSpPr>
            <a:cxnSpLocks/>
          </p:cNvCxnSpPr>
          <p:nvPr/>
        </p:nvCxnSpPr>
        <p:spPr>
          <a:xfrm>
            <a:off x="2555776" y="1808241"/>
            <a:ext cx="2787464" cy="133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CEE39FE9-EEFE-454F-B65C-D6F0566AEAE7}"/>
              </a:ext>
            </a:extLst>
          </p:cNvPr>
          <p:cNvCxnSpPr>
            <a:cxnSpLocks/>
          </p:cNvCxnSpPr>
          <p:nvPr/>
        </p:nvCxnSpPr>
        <p:spPr>
          <a:xfrm flipV="1">
            <a:off x="2699792" y="729279"/>
            <a:ext cx="2088232" cy="1331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269CA02B-BD2B-4BAA-B688-D894DD31F957}"/>
              </a:ext>
            </a:extLst>
          </p:cNvPr>
          <p:cNvCxnSpPr>
            <a:cxnSpLocks/>
          </p:cNvCxnSpPr>
          <p:nvPr/>
        </p:nvCxnSpPr>
        <p:spPr>
          <a:xfrm flipV="1">
            <a:off x="2489462" y="1484784"/>
            <a:ext cx="2787464" cy="139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5CDC6B0-9552-4923-A216-5E743DE78608}"/>
              </a:ext>
            </a:extLst>
          </p:cNvPr>
          <p:cNvCxnSpPr>
            <a:cxnSpLocks/>
          </p:cNvCxnSpPr>
          <p:nvPr/>
        </p:nvCxnSpPr>
        <p:spPr>
          <a:xfrm flipV="1">
            <a:off x="1907704" y="3429000"/>
            <a:ext cx="3402379" cy="34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8AA0799-13BD-4D54-8D1A-48637D79190C}"/>
              </a:ext>
            </a:extLst>
          </p:cNvPr>
          <p:cNvSpPr txBox="1"/>
          <p:nvPr/>
        </p:nvSpPr>
        <p:spPr>
          <a:xfrm>
            <a:off x="5343240" y="11663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-lpthread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8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7143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공통점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스케줄링 단위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(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동시성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)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841279" y="2060848"/>
            <a:ext cx="244490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788024" y="2060847"/>
            <a:ext cx="38010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sys_clone()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do_fork()</a:t>
            </a:r>
          </a:p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...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7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DE7CC-5A4B-4A0A-808E-BAEE43EB3CEB}"/>
              </a:ext>
            </a:extLst>
          </p:cNvPr>
          <p:cNvSpPr txBox="1"/>
          <p:nvPr/>
        </p:nvSpPr>
        <p:spPr>
          <a:xfrm>
            <a:off x="827584" y="332656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latin typeface="Consolas" pitchFamily="49" charset="0"/>
                <a:cs typeface="Consolas" pitchFamily="49" charset="0"/>
              </a:rPr>
              <a:t>process vs thread</a:t>
            </a:r>
            <a:endParaRPr lang="ko-KR" altLang="en-US" sz="3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5BEE2-BCAF-4474-9D79-E5284940700D}"/>
              </a:ext>
            </a:extLst>
          </p:cNvPr>
          <p:cNvSpPr txBox="1"/>
          <p:nvPr/>
        </p:nvSpPr>
        <p:spPr>
          <a:xfrm>
            <a:off x="899592" y="1124744"/>
            <a:ext cx="6280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>
                <a:latin typeface="Consolas" pitchFamily="49" charset="0"/>
                <a:cs typeface="Consolas" pitchFamily="49" charset="0"/>
              </a:rPr>
              <a:t>차이점 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메모리의 공유 유</a:t>
            </a:r>
            <a:r>
              <a:rPr lang="en-US" altLang="ko-KR" sz="3200">
                <a:latin typeface="Consolas" pitchFamily="49" charset="0"/>
                <a:cs typeface="Consolas" pitchFamily="49" charset="0"/>
              </a:rPr>
              <a:t>/</a:t>
            </a:r>
            <a:r>
              <a:rPr lang="ko-KR" altLang="en-US" sz="3200">
                <a:latin typeface="Consolas" pitchFamily="49" charset="0"/>
                <a:cs typeface="Consolas" pitchFamily="49" charset="0"/>
              </a:rPr>
              <a:t>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D7A20-5C86-4B20-BC5B-152888EC937F}"/>
              </a:ext>
            </a:extLst>
          </p:cNvPr>
          <p:cNvSpPr txBox="1"/>
          <p:nvPr/>
        </p:nvSpPr>
        <p:spPr>
          <a:xfrm>
            <a:off x="683568" y="2052109"/>
            <a:ext cx="30732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fork()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sys_fork(SIGCHLD)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mm = dup_mm(tsk);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03FB-4B92-4C86-B55F-2D2483EA502E}"/>
              </a:ext>
            </a:extLst>
          </p:cNvPr>
          <p:cNvSpPr txBox="1"/>
          <p:nvPr/>
        </p:nvSpPr>
        <p:spPr>
          <a:xfrm>
            <a:off x="4355976" y="2015084"/>
            <a:ext cx="647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pthread_create()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clone();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--------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sys_clone(CLONE_VM)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do_fork(flags)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copy_mm()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if (clone_flags &amp; CLONE_VM) 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atomic_inc(&amp;oldmm-&gt;mm_users);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mm = oldmm;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goto good_mm;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2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713615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073655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85763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21767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1577711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460398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20373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073655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53241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1757731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83671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19675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556792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45296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167965" y="152781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037651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81718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17722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5372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43343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50828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016732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process =&gt; dup_mm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5D8228-130C-4D6C-BCDB-A53A62696F86}"/>
              </a:ext>
            </a:extLst>
          </p:cNvPr>
          <p:cNvSpPr txBox="1"/>
          <p:nvPr/>
        </p:nvSpPr>
        <p:spPr>
          <a:xfrm>
            <a:off x="3122361" y="13631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A73778D-ECCA-41F3-9E01-F00C4EA6FEF4}"/>
              </a:ext>
            </a:extLst>
          </p:cNvPr>
          <p:cNvSpPr/>
          <p:nvPr/>
        </p:nvSpPr>
        <p:spPr>
          <a:xfrm>
            <a:off x="5135280" y="441156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A4F3F4D-913C-478E-8B16-E701CC8EB395}"/>
              </a:ext>
            </a:extLst>
          </p:cNvPr>
          <p:cNvSpPr/>
          <p:nvPr/>
        </p:nvSpPr>
        <p:spPr>
          <a:xfrm>
            <a:off x="5135280" y="477160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173267-F1E4-4E3A-BA73-89C5E2572D82}"/>
              </a:ext>
            </a:extLst>
          </p:cNvPr>
          <p:cNvSpPr/>
          <p:nvPr/>
        </p:nvSpPr>
        <p:spPr>
          <a:xfrm>
            <a:off x="5135280" y="5131647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04F183-822C-43D2-B05E-8672DEF63503}"/>
              </a:ext>
            </a:extLst>
          </p:cNvPr>
          <p:cNvSpPr txBox="1"/>
          <p:nvPr/>
        </p:nvSpPr>
        <p:spPr>
          <a:xfrm>
            <a:off x="4840116" y="4014334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51245F-02A7-4391-99B2-0645C8FCD1A2}"/>
              </a:ext>
            </a:extLst>
          </p:cNvPr>
          <p:cNvSpPr txBox="1"/>
          <p:nvPr/>
        </p:nvSpPr>
        <p:spPr>
          <a:xfrm>
            <a:off x="4077346" y="475766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3B192-A695-4252-8286-A9304F2784FA}"/>
              </a:ext>
            </a:extLst>
          </p:cNvPr>
          <p:cNvSpPr txBox="1"/>
          <p:nvPr/>
        </p:nvSpPr>
        <p:spPr>
          <a:xfrm>
            <a:off x="4077346" y="508635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334DE33-2A5A-4586-9EA7-0503CD76FE4B}"/>
              </a:ext>
            </a:extLst>
          </p:cNvPr>
          <p:cNvSpPr/>
          <p:nvPr/>
        </p:nvSpPr>
        <p:spPr>
          <a:xfrm>
            <a:off x="2683442" y="439064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7DE7FA7-7601-44DF-BF43-6C75AFE673AA}"/>
              </a:ext>
            </a:extLst>
          </p:cNvPr>
          <p:cNvSpPr/>
          <p:nvPr/>
        </p:nvSpPr>
        <p:spPr>
          <a:xfrm>
            <a:off x="2683442" y="475068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9374A58-FC12-4B26-8B1A-8472DEE4CDC1}"/>
              </a:ext>
            </a:extLst>
          </p:cNvPr>
          <p:cNvSpPr/>
          <p:nvPr/>
        </p:nvSpPr>
        <p:spPr>
          <a:xfrm>
            <a:off x="2683442" y="51107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9971FE-1981-4D19-854F-B6151DD2348B}"/>
              </a:ext>
            </a:extLst>
          </p:cNvPr>
          <p:cNvSpPr txBox="1"/>
          <p:nvPr/>
        </p:nvSpPr>
        <p:spPr>
          <a:xfrm>
            <a:off x="2743272" y="400690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6E1490-150B-479C-8AA3-C07F9D23706B}"/>
              </a:ext>
            </a:extLst>
          </p:cNvPr>
          <p:cNvSpPr txBox="1"/>
          <p:nvPr/>
        </p:nvSpPr>
        <p:spPr>
          <a:xfrm>
            <a:off x="2175097" y="508175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7E188672-DFF0-4105-B298-DAF917E96600}"/>
              </a:ext>
            </a:extLst>
          </p:cNvPr>
          <p:cNvCxnSpPr>
            <a:cxnSpLocks/>
            <a:stCxn id="45" idx="3"/>
            <a:endCxn id="37" idx="1"/>
          </p:cNvCxnSpPr>
          <p:nvPr/>
        </p:nvCxnSpPr>
        <p:spPr>
          <a:xfrm flipV="1">
            <a:off x="3979586" y="4591587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005055-F220-40EE-9EC8-924BFB1F198B}"/>
              </a:ext>
            </a:extLst>
          </p:cNvPr>
          <p:cNvSpPr txBox="1"/>
          <p:nvPr/>
        </p:nvSpPr>
        <p:spPr>
          <a:xfrm>
            <a:off x="3129493" y="369025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43FEEFE-8816-4BBD-A355-4EE5E0E03A6C}"/>
              </a:ext>
            </a:extLst>
          </p:cNvPr>
          <p:cNvSpPr/>
          <p:nvPr/>
        </p:nvSpPr>
        <p:spPr>
          <a:xfrm>
            <a:off x="7782980" y="4297721"/>
            <a:ext cx="1368152" cy="1965135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E7F6707-6142-41A3-A87A-6EAF3BB17BE6}"/>
              </a:ext>
            </a:extLst>
          </p:cNvPr>
          <p:cNvSpPr/>
          <p:nvPr/>
        </p:nvSpPr>
        <p:spPr>
          <a:xfrm>
            <a:off x="7782980" y="4657761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B82FCD0C-DE6B-4509-BCA7-7C0256BF10E5}"/>
              </a:ext>
            </a:extLst>
          </p:cNvPr>
          <p:cNvCxnSpPr>
            <a:cxnSpLocks/>
          </p:cNvCxnSpPr>
          <p:nvPr/>
        </p:nvCxnSpPr>
        <p:spPr>
          <a:xfrm flipV="1">
            <a:off x="6421960" y="4657761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56E449BF-A1D4-4F51-B5BF-6AA129E84DE9}"/>
              </a:ext>
            </a:extLst>
          </p:cNvPr>
          <p:cNvCxnSpPr>
            <a:cxnSpLocks/>
          </p:cNvCxnSpPr>
          <p:nvPr/>
        </p:nvCxnSpPr>
        <p:spPr>
          <a:xfrm>
            <a:off x="6421960" y="5341837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154871" y="42938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154871" y="46538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154871" y="501390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214701" y="391007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353474" y="49849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6D1B7CA7-126E-4EA7-8F41-010B58347503}"/>
              </a:ext>
            </a:extLst>
          </p:cNvPr>
          <p:cNvCxnSpPr>
            <a:cxnSpLocks/>
            <a:stCxn id="57" idx="3"/>
            <a:endCxn id="43" idx="1"/>
          </p:cNvCxnSpPr>
          <p:nvPr/>
        </p:nvCxnSpPr>
        <p:spPr>
          <a:xfrm flipV="1">
            <a:off x="1451015" y="4570668"/>
            <a:ext cx="1232427" cy="623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900AFD6-DB2B-4F24-8D42-D18ACB5FA13A}"/>
              </a:ext>
            </a:extLst>
          </p:cNvPr>
          <p:cNvCxnSpPr/>
          <p:nvPr/>
        </p:nvCxnSpPr>
        <p:spPr>
          <a:xfrm>
            <a:off x="-126268" y="3212976"/>
            <a:ext cx="93965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39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2458CD8-D5D6-4171-8DBD-45064AD457AF}"/>
              </a:ext>
            </a:extLst>
          </p:cNvPr>
          <p:cNvSpPr/>
          <p:nvPr/>
        </p:nvSpPr>
        <p:spPr>
          <a:xfrm>
            <a:off x="7785312" y="1145663"/>
            <a:ext cx="1368152" cy="2139321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567076-272C-4D9E-A38E-E85731A41D0A}"/>
              </a:ext>
            </a:extLst>
          </p:cNvPr>
          <p:cNvSpPr/>
          <p:nvPr/>
        </p:nvSpPr>
        <p:spPr>
          <a:xfrm>
            <a:off x="7785312" y="1505703"/>
            <a:ext cx="1368152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7B0348-9251-4E55-A824-00E277A9E4D0}"/>
              </a:ext>
            </a:extLst>
          </p:cNvPr>
          <p:cNvSpPr/>
          <p:nvPr/>
        </p:nvSpPr>
        <p:spPr>
          <a:xfrm>
            <a:off x="5128148" y="128967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16FBE6-68E0-4C33-B00B-156A869AC4C6}"/>
              </a:ext>
            </a:extLst>
          </p:cNvPr>
          <p:cNvSpPr/>
          <p:nvPr/>
        </p:nvSpPr>
        <p:spPr>
          <a:xfrm>
            <a:off x="5128148" y="164971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836EDB-5D46-4900-8BB8-833B60F7BF5C}"/>
              </a:ext>
            </a:extLst>
          </p:cNvPr>
          <p:cNvSpPr/>
          <p:nvPr/>
        </p:nvSpPr>
        <p:spPr>
          <a:xfrm>
            <a:off x="5128148" y="2009759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F903A-1F14-4580-A303-92E847A80CFE}"/>
              </a:ext>
            </a:extLst>
          </p:cNvPr>
          <p:cNvSpPr txBox="1"/>
          <p:nvPr/>
        </p:nvSpPr>
        <p:spPr>
          <a:xfrm>
            <a:off x="4832984" y="892446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vm_area_struct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C33F54-82FF-4A51-9737-8EB5E0CD2214}"/>
              </a:ext>
            </a:extLst>
          </p:cNvPr>
          <p:cNvSpPr txBox="1"/>
          <p:nvPr/>
        </p:nvSpPr>
        <p:spPr>
          <a:xfrm>
            <a:off x="4070214" y="163578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vm_start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DD3DA70-F78F-43CF-941E-B8DEEC7DFF05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24292" y="1505703"/>
            <a:ext cx="1361020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58DF94-8DB2-4E56-AB20-BFAAA474DB41}"/>
              </a:ext>
            </a:extLst>
          </p:cNvPr>
          <p:cNvSpPr txBox="1"/>
          <p:nvPr/>
        </p:nvSpPr>
        <p:spPr>
          <a:xfrm>
            <a:off x="4070214" y="196446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vm_end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6A63105-91B8-436B-8AA0-9575F715564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424292" y="2189779"/>
            <a:ext cx="1361020" cy="3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333339-EEF6-4D36-B6C8-87060A46E020}"/>
              </a:ext>
            </a:extLst>
          </p:cNvPr>
          <p:cNvSpPr/>
          <p:nvPr/>
        </p:nvSpPr>
        <p:spPr>
          <a:xfrm>
            <a:off x="2676310" y="126876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AA9EE-295A-4BC7-A009-B9EDA8618D02}"/>
              </a:ext>
            </a:extLst>
          </p:cNvPr>
          <p:cNvSpPr/>
          <p:nvPr/>
        </p:nvSpPr>
        <p:spPr>
          <a:xfrm>
            <a:off x="2676310" y="162880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68199D-3B19-4E57-90F0-48EF68DD099C}"/>
              </a:ext>
            </a:extLst>
          </p:cNvPr>
          <p:cNvSpPr/>
          <p:nvPr/>
        </p:nvSpPr>
        <p:spPr>
          <a:xfrm>
            <a:off x="2676310" y="1988840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9F0E41-122A-414E-A0D7-E9702E1144FD}"/>
              </a:ext>
            </a:extLst>
          </p:cNvPr>
          <p:cNvSpPr txBox="1"/>
          <p:nvPr/>
        </p:nvSpPr>
        <p:spPr>
          <a:xfrm>
            <a:off x="2736140" y="8850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2EC787-6CAD-410E-994B-62FE4E8BD684}"/>
              </a:ext>
            </a:extLst>
          </p:cNvPr>
          <p:cNvSpPr txBox="1"/>
          <p:nvPr/>
        </p:nvSpPr>
        <p:spPr>
          <a:xfrm>
            <a:off x="2033975" y="195986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mmap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783F0DB-064D-4A61-9A89-434E76A91768}"/>
              </a:ext>
            </a:extLst>
          </p:cNvPr>
          <p:cNvCxnSpPr>
            <a:cxnSpLocks/>
            <a:stCxn id="19" idx="3"/>
            <a:endCxn id="6" idx="1"/>
          </p:cNvCxnSpPr>
          <p:nvPr/>
        </p:nvCxnSpPr>
        <p:spPr>
          <a:xfrm flipV="1">
            <a:off x="3972454" y="1469699"/>
            <a:ext cx="1155694" cy="699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AADBF3C-E0D6-4288-A3D7-C1509F7D79B2}"/>
              </a:ext>
            </a:extLst>
          </p:cNvPr>
          <p:cNvSpPr/>
          <p:nvPr/>
        </p:nvSpPr>
        <p:spPr>
          <a:xfrm>
            <a:off x="363579" y="124922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95A1EE-3426-4757-B4E5-048BD36B115A}"/>
              </a:ext>
            </a:extLst>
          </p:cNvPr>
          <p:cNvSpPr/>
          <p:nvPr/>
        </p:nvSpPr>
        <p:spPr>
          <a:xfrm>
            <a:off x="363579" y="160926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7EE65E-D238-47D5-9C40-8C5C71B294D0}"/>
              </a:ext>
            </a:extLst>
          </p:cNvPr>
          <p:cNvSpPr/>
          <p:nvPr/>
        </p:nvSpPr>
        <p:spPr>
          <a:xfrm>
            <a:off x="363579" y="1969308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EB5E69-4EE6-4C53-AEFB-19255F13E789}"/>
              </a:ext>
            </a:extLst>
          </p:cNvPr>
          <p:cNvSpPr txBox="1"/>
          <p:nvPr/>
        </p:nvSpPr>
        <p:spPr>
          <a:xfrm>
            <a:off x="423409" y="86548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00A19E-F2E5-4642-8045-8881905D9D04}"/>
              </a:ext>
            </a:extLst>
          </p:cNvPr>
          <p:cNvSpPr txBox="1"/>
          <p:nvPr/>
        </p:nvSpPr>
        <p:spPr>
          <a:xfrm>
            <a:off x="-144766" y="19403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3EC1461-B2B3-478A-BEB8-B6BC39D860B8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1659723" y="1448780"/>
            <a:ext cx="1016587" cy="700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E6485C-FCC1-4B71-8369-857C62F9EBE7}"/>
              </a:ext>
            </a:extLst>
          </p:cNvPr>
          <p:cNvSpPr txBox="1"/>
          <p:nvPr/>
        </p:nvSpPr>
        <p:spPr>
          <a:xfrm>
            <a:off x="423409" y="4462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thread =&gt;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3104602-8D34-4BEE-A6D7-F6D21D34E67B}"/>
              </a:ext>
            </a:extLst>
          </p:cNvPr>
          <p:cNvSpPr/>
          <p:nvPr/>
        </p:nvSpPr>
        <p:spPr>
          <a:xfrm>
            <a:off x="324236" y="328498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25A50E9B-7CC7-497E-A368-052ED8CA2A10}"/>
              </a:ext>
            </a:extLst>
          </p:cNvPr>
          <p:cNvSpPr/>
          <p:nvPr/>
        </p:nvSpPr>
        <p:spPr>
          <a:xfrm>
            <a:off x="324236" y="364502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D9F058-FEF6-4C6F-9B4C-666D4B123165}"/>
              </a:ext>
            </a:extLst>
          </p:cNvPr>
          <p:cNvSpPr/>
          <p:nvPr/>
        </p:nvSpPr>
        <p:spPr>
          <a:xfrm>
            <a:off x="324236" y="4005064"/>
            <a:ext cx="1296144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D0DA9-CDD9-4DB9-B9F8-1EE3F5911BAC}"/>
              </a:ext>
            </a:extLst>
          </p:cNvPr>
          <p:cNvSpPr txBox="1"/>
          <p:nvPr/>
        </p:nvSpPr>
        <p:spPr>
          <a:xfrm>
            <a:off x="384066" y="290123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task_struct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BDA6C3-B8C9-4DC7-B24A-7D43FAC7C306}"/>
              </a:ext>
            </a:extLst>
          </p:cNvPr>
          <p:cNvSpPr txBox="1"/>
          <p:nvPr/>
        </p:nvSpPr>
        <p:spPr>
          <a:xfrm>
            <a:off x="-184109" y="397608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832EA9-CFB8-434E-BFF5-3353A7CBF000}"/>
              </a:ext>
            </a:extLst>
          </p:cNvPr>
          <p:cNvSpPr txBox="1"/>
          <p:nvPr/>
        </p:nvSpPr>
        <p:spPr>
          <a:xfrm>
            <a:off x="1537738" y="162935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mm_users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DE4EB1-FCB7-4A13-9219-66DCDD77558F}"/>
              </a:ext>
            </a:extLst>
          </p:cNvPr>
          <p:cNvSpPr txBox="1"/>
          <p:nvPr/>
        </p:nvSpPr>
        <p:spPr>
          <a:xfrm>
            <a:off x="2771800" y="44628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oldmm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DD7D1BD-350E-4694-BD9D-AA4EA8DD9BD6}"/>
              </a:ext>
            </a:extLst>
          </p:cNvPr>
          <p:cNvCxnSpPr>
            <a:cxnSpLocks/>
            <a:stCxn id="57" idx="3"/>
            <a:endCxn id="17" idx="1"/>
          </p:cNvCxnSpPr>
          <p:nvPr/>
        </p:nvCxnSpPr>
        <p:spPr>
          <a:xfrm flipV="1">
            <a:off x="1620380" y="1448780"/>
            <a:ext cx="1055930" cy="273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1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179512" y="260648"/>
            <a:ext cx="582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pthread_key_create(&amp;key, my_destructor);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980728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980728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944" y="62068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1700808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06084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242088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278092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314096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350100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386104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4221088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781826" y="17008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461248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1772816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2411596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1880828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79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161842" y="-6492"/>
            <a:ext cx="48397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count = pthread_getspecific(key);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pthread_setspecific(key, count);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 = count;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27089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28169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1731292" y="37077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1823929" y="338835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stCxn id="34" idx="3"/>
            <a:endCxn id="54" idx="1"/>
          </p:cNvCxnSpPr>
          <p:nvPr/>
        </p:nvCxnSpPr>
        <p:spPr>
          <a:xfrm>
            <a:off x="1187624" y="3361638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5275139" y="0"/>
            <a:ext cx="48397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count = pthread_getspecific(key);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thread-&gt;tls[key];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pthread_setspecific(key, count);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thread-&gt;tls[key = count;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283024" y="27089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>
            <a:off x="4469568" y="28169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1731292" y="37077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1823929" y="338835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stCxn id="34" idx="3"/>
            <a:endCxn id="54" idx="1"/>
          </p:cNvCxnSpPr>
          <p:nvPr/>
        </p:nvCxnSpPr>
        <p:spPr>
          <a:xfrm>
            <a:off x="1187624" y="3361638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ECA9D4-3BE1-47B5-A505-06C18CDDE840}"/>
              </a:ext>
            </a:extLst>
          </p:cNvPr>
          <p:cNvSpPr txBox="1"/>
          <p:nvPr/>
        </p:nvSpPr>
        <p:spPr>
          <a:xfrm>
            <a:off x="8668974" y="320703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2E70936-DC50-4C55-AA36-5808849B4114}"/>
              </a:ext>
            </a:extLst>
          </p:cNvPr>
          <p:cNvSpPr/>
          <p:nvPr/>
        </p:nvSpPr>
        <p:spPr>
          <a:xfrm>
            <a:off x="6111254" y="39864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18321F-E07C-45B1-9376-3ABFF71763C1}"/>
              </a:ext>
            </a:extLst>
          </p:cNvPr>
          <p:cNvSpPr txBox="1"/>
          <p:nvPr/>
        </p:nvSpPr>
        <p:spPr>
          <a:xfrm>
            <a:off x="6203891" y="366709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50D03EA2-0FF7-41AA-BAC2-C847F206A992}"/>
              </a:ext>
            </a:extLst>
          </p:cNvPr>
          <p:cNvCxnSpPr>
            <a:cxnSpLocks/>
            <a:stCxn id="46" idx="1"/>
            <a:endCxn id="60" idx="3"/>
          </p:cNvCxnSpPr>
          <p:nvPr/>
        </p:nvCxnSpPr>
        <p:spPr>
          <a:xfrm flipH="1">
            <a:off x="7119366" y="3395314"/>
            <a:ext cx="541496" cy="775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06FF3B-8AAB-4090-91A2-F6419321BC97}"/>
              </a:ext>
            </a:extLst>
          </p:cNvPr>
          <p:cNvSpPr txBox="1"/>
          <p:nvPr/>
        </p:nvSpPr>
        <p:spPr>
          <a:xfrm>
            <a:off x="-5522" y="-599633"/>
            <a:ext cx="413446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void * handler_1(void*)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pthread_exit( handler_1() 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pthread_key_clean_all();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destructors[key](tls[key]);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  <a:p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8DA759-12EF-4F34-ABFF-190857B678E3}"/>
              </a:ext>
            </a:extLst>
          </p:cNvPr>
          <p:cNvSpPr/>
          <p:nvPr/>
        </p:nvSpPr>
        <p:spPr>
          <a:xfrm>
            <a:off x="19797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3DA138-1DFB-42E5-AAE1-38D8B930B61D}"/>
              </a:ext>
            </a:extLst>
          </p:cNvPr>
          <p:cNvSpPr/>
          <p:nvPr/>
        </p:nvSpPr>
        <p:spPr>
          <a:xfrm>
            <a:off x="22722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79D05D3-E88F-4C30-9469-BB11B4F2DDBF}"/>
              </a:ext>
            </a:extLst>
          </p:cNvPr>
          <p:cNvSpPr/>
          <p:nvPr/>
        </p:nvSpPr>
        <p:spPr>
          <a:xfrm>
            <a:off x="25648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E0A48-C260-4238-ACF1-6AD6E12D5572}"/>
              </a:ext>
            </a:extLst>
          </p:cNvPr>
          <p:cNvSpPr/>
          <p:nvPr/>
        </p:nvSpPr>
        <p:spPr>
          <a:xfrm>
            <a:off x="28573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CEDE72-B5B1-4913-BFA0-FC1D7C24BAD6}"/>
              </a:ext>
            </a:extLst>
          </p:cNvPr>
          <p:cNvSpPr/>
          <p:nvPr/>
        </p:nvSpPr>
        <p:spPr>
          <a:xfrm>
            <a:off x="31947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0FCADD-EB26-4FE1-9D09-4DCDAD492706}"/>
              </a:ext>
            </a:extLst>
          </p:cNvPr>
          <p:cNvSpPr/>
          <p:nvPr/>
        </p:nvSpPr>
        <p:spPr>
          <a:xfrm>
            <a:off x="34873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3B3CE9-ED54-47C1-A774-B68ACA606ECD}"/>
              </a:ext>
            </a:extLst>
          </p:cNvPr>
          <p:cNvSpPr/>
          <p:nvPr/>
        </p:nvSpPr>
        <p:spPr>
          <a:xfrm>
            <a:off x="37799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685945-94F8-4292-9E15-8DB882366B93}"/>
              </a:ext>
            </a:extLst>
          </p:cNvPr>
          <p:cNvSpPr/>
          <p:nvPr/>
        </p:nvSpPr>
        <p:spPr>
          <a:xfrm>
            <a:off x="40724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9D4A57-B71A-4C57-B77F-E39149C82928}"/>
              </a:ext>
            </a:extLst>
          </p:cNvPr>
          <p:cNvSpPr/>
          <p:nvPr/>
        </p:nvSpPr>
        <p:spPr>
          <a:xfrm>
            <a:off x="44098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8E764D-1B91-4152-8A11-B7A131B5F5EB}"/>
              </a:ext>
            </a:extLst>
          </p:cNvPr>
          <p:cNvSpPr/>
          <p:nvPr/>
        </p:nvSpPr>
        <p:spPr>
          <a:xfrm>
            <a:off x="470243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21DB26-28DA-4325-95F9-19769EED6FC3}"/>
              </a:ext>
            </a:extLst>
          </p:cNvPr>
          <p:cNvSpPr/>
          <p:nvPr/>
        </p:nvSpPr>
        <p:spPr>
          <a:xfrm>
            <a:off x="499499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293B77-04C5-4B45-88F9-3F2B74D20076}"/>
              </a:ext>
            </a:extLst>
          </p:cNvPr>
          <p:cNvSpPr/>
          <p:nvPr/>
        </p:nvSpPr>
        <p:spPr>
          <a:xfrm>
            <a:off x="52875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1D59E4-991E-4A91-9379-C8D88648E055}"/>
              </a:ext>
            </a:extLst>
          </p:cNvPr>
          <p:cNvSpPr/>
          <p:nvPr/>
        </p:nvSpPr>
        <p:spPr>
          <a:xfrm>
            <a:off x="562495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4E8D01-1534-47C0-A125-391790DC60D6}"/>
              </a:ext>
            </a:extLst>
          </p:cNvPr>
          <p:cNvSpPr/>
          <p:nvPr/>
        </p:nvSpPr>
        <p:spPr>
          <a:xfrm>
            <a:off x="591751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AECADD6-8A82-40F6-B50B-406857E1AE86}"/>
              </a:ext>
            </a:extLst>
          </p:cNvPr>
          <p:cNvSpPr/>
          <p:nvPr/>
        </p:nvSpPr>
        <p:spPr>
          <a:xfrm>
            <a:off x="6210072" y="1916832"/>
            <a:ext cx="288032" cy="50405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98FE7C-A62A-404C-865C-AB719E4C64DF}"/>
              </a:ext>
            </a:extLst>
          </p:cNvPr>
          <p:cNvSpPr/>
          <p:nvPr/>
        </p:nvSpPr>
        <p:spPr>
          <a:xfrm>
            <a:off x="6502632" y="1916832"/>
            <a:ext cx="288032" cy="504056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FCDA59-0001-4809-9C55-E802FE46A9A4}"/>
              </a:ext>
            </a:extLst>
          </p:cNvPr>
          <p:cNvSpPr txBox="1"/>
          <p:nvPr/>
        </p:nvSpPr>
        <p:spPr>
          <a:xfrm>
            <a:off x="6492478" y="15747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E24D60D-7FF0-401B-AEC2-EF5EEA5C46C3}"/>
              </a:ext>
            </a:extLst>
          </p:cNvPr>
          <p:cNvSpPr/>
          <p:nvPr/>
        </p:nvSpPr>
        <p:spPr>
          <a:xfrm>
            <a:off x="3205120" y="2636912"/>
            <a:ext cx="1264448" cy="36004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55BBC8C-F683-4250-B44B-0E26537ADA04}"/>
              </a:ext>
            </a:extLst>
          </p:cNvPr>
          <p:cNvSpPr/>
          <p:nvPr/>
        </p:nvSpPr>
        <p:spPr>
          <a:xfrm>
            <a:off x="3205120" y="29969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DFC1098-7D26-4884-BB79-94CEB40DE541}"/>
              </a:ext>
            </a:extLst>
          </p:cNvPr>
          <p:cNvSpPr/>
          <p:nvPr/>
        </p:nvSpPr>
        <p:spPr>
          <a:xfrm>
            <a:off x="3205120" y="33569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AE51CF-1740-4D2B-BE10-44EC59B1A9E0}"/>
              </a:ext>
            </a:extLst>
          </p:cNvPr>
          <p:cNvSpPr/>
          <p:nvPr/>
        </p:nvSpPr>
        <p:spPr>
          <a:xfrm>
            <a:off x="3205120" y="371703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66CA90-4377-47C5-A473-7531D3A9794D}"/>
              </a:ext>
            </a:extLst>
          </p:cNvPr>
          <p:cNvSpPr/>
          <p:nvPr/>
        </p:nvSpPr>
        <p:spPr>
          <a:xfrm>
            <a:off x="3205120" y="407707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C0747E0-5708-4BB2-9B25-2838E82B05DC}"/>
              </a:ext>
            </a:extLst>
          </p:cNvPr>
          <p:cNvSpPr/>
          <p:nvPr/>
        </p:nvSpPr>
        <p:spPr>
          <a:xfrm>
            <a:off x="3205120" y="443711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4D45631-1060-4B3F-86F8-09D25935885F}"/>
              </a:ext>
            </a:extLst>
          </p:cNvPr>
          <p:cNvSpPr/>
          <p:nvPr/>
        </p:nvSpPr>
        <p:spPr>
          <a:xfrm>
            <a:off x="3205120" y="479715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B5C1A4-62F6-48E7-B550-A2534F7D36A9}"/>
              </a:ext>
            </a:extLst>
          </p:cNvPr>
          <p:cNvSpPr/>
          <p:nvPr/>
        </p:nvSpPr>
        <p:spPr>
          <a:xfrm>
            <a:off x="3205120" y="5157192"/>
            <a:ext cx="1264448" cy="36004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0CDA85-96CB-4317-AA3B-98E67F2B81AE}"/>
              </a:ext>
            </a:extLst>
          </p:cNvPr>
          <p:cNvSpPr txBox="1"/>
          <p:nvPr/>
        </p:nvSpPr>
        <p:spPr>
          <a:xfrm>
            <a:off x="2857093" y="26369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FEECB2-148F-4941-B115-4BA8A0F3D864}"/>
              </a:ext>
            </a:extLst>
          </p:cNvPr>
          <p:cNvSpPr txBox="1"/>
          <p:nvPr/>
        </p:nvSpPr>
        <p:spPr>
          <a:xfrm>
            <a:off x="2970966" y="5548591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destructors[]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두루마리 모양: 세로로 말림 31">
            <a:extLst>
              <a:ext uri="{FF2B5EF4-FFF2-40B4-BE49-F238E27FC236}">
                <a16:creationId xmlns:a16="http://schemas.microsoft.com/office/drawing/2014/main" id="{3A65575C-7306-4F9B-94ED-75E2843B27C3}"/>
              </a:ext>
            </a:extLst>
          </p:cNvPr>
          <p:cNvSpPr/>
          <p:nvPr/>
        </p:nvSpPr>
        <p:spPr>
          <a:xfrm>
            <a:off x="5754385" y="2760520"/>
            <a:ext cx="629960" cy="648072"/>
          </a:xfrm>
          <a:prstGeom prst="verticalScroll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48097D-42B2-4212-8C40-5448B3299905}"/>
              </a:ext>
            </a:extLst>
          </p:cNvPr>
          <p:cNvSpPr txBox="1"/>
          <p:nvPr/>
        </p:nvSpPr>
        <p:spPr>
          <a:xfrm>
            <a:off x="4860140" y="3347700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my_destructor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B0235347-4F69-43DA-AAA6-F9260FAB8E86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4940929" y="2868532"/>
            <a:ext cx="89220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7E0884-27DD-46C6-85D7-DC1808B31A96}"/>
              </a:ext>
            </a:extLst>
          </p:cNvPr>
          <p:cNvSpPr txBox="1"/>
          <p:nvPr/>
        </p:nvSpPr>
        <p:spPr>
          <a:xfrm>
            <a:off x="26852" y="2287615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51CA87-0170-4B77-B6A2-9CF67CF02DF0}"/>
              </a:ext>
            </a:extLst>
          </p:cNvPr>
          <p:cNvSpPr txBox="1"/>
          <p:nvPr/>
        </p:nvSpPr>
        <p:spPr>
          <a:xfrm>
            <a:off x="7596336" y="251608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handler_2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60003A9-166E-4CC8-B3DE-BB565E626F87}"/>
              </a:ext>
            </a:extLst>
          </p:cNvPr>
          <p:cNvSpPr/>
          <p:nvPr/>
        </p:nvSpPr>
        <p:spPr>
          <a:xfrm>
            <a:off x="179512" y="3176972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89A6B-678B-417A-BC6B-FA48FD7000B6}"/>
              </a:ext>
            </a:extLst>
          </p:cNvPr>
          <p:cNvSpPr/>
          <p:nvPr/>
        </p:nvSpPr>
        <p:spPr>
          <a:xfrm>
            <a:off x="179512" y="354630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5123E7E-87A5-4751-B221-B8D2C61A913C}"/>
              </a:ext>
            </a:extLst>
          </p:cNvPr>
          <p:cNvSpPr/>
          <p:nvPr/>
        </p:nvSpPr>
        <p:spPr>
          <a:xfrm>
            <a:off x="179512" y="391563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F652DE8-E285-450A-A0D4-E5F730C1FD03}"/>
              </a:ext>
            </a:extLst>
          </p:cNvPr>
          <p:cNvSpPr/>
          <p:nvPr/>
        </p:nvSpPr>
        <p:spPr>
          <a:xfrm>
            <a:off x="179512" y="428496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3930AD3-DEE8-4767-97CE-BCA32AED025D}"/>
              </a:ext>
            </a:extLst>
          </p:cNvPr>
          <p:cNvSpPr/>
          <p:nvPr/>
        </p:nvSpPr>
        <p:spPr>
          <a:xfrm>
            <a:off x="179512" y="465430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945ED20-E0D4-466A-A429-407F6C7E109D}"/>
              </a:ext>
            </a:extLst>
          </p:cNvPr>
          <p:cNvSpPr/>
          <p:nvPr/>
        </p:nvSpPr>
        <p:spPr>
          <a:xfrm>
            <a:off x="179512" y="502363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9F1147-6D7A-4789-9913-A69EEB05BDE6}"/>
              </a:ext>
            </a:extLst>
          </p:cNvPr>
          <p:cNvSpPr/>
          <p:nvPr/>
        </p:nvSpPr>
        <p:spPr>
          <a:xfrm>
            <a:off x="179512" y="539296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E8DEB-80B1-447C-9AB1-ABE95C1C235E}"/>
              </a:ext>
            </a:extLst>
          </p:cNvPr>
          <p:cNvSpPr/>
          <p:nvPr/>
        </p:nvSpPr>
        <p:spPr>
          <a:xfrm>
            <a:off x="179512" y="576229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872CA5-2EA3-4156-8485-3D8718A2A091}"/>
              </a:ext>
            </a:extLst>
          </p:cNvPr>
          <p:cNvSpPr txBox="1"/>
          <p:nvPr/>
        </p:nvSpPr>
        <p:spPr>
          <a:xfrm>
            <a:off x="-34047" y="28029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06F636-C158-49B0-B828-89BEBEC670E6}"/>
              </a:ext>
            </a:extLst>
          </p:cNvPr>
          <p:cNvSpPr txBox="1"/>
          <p:nvPr/>
        </p:nvSpPr>
        <p:spPr>
          <a:xfrm>
            <a:off x="7386812" y="283660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void *tls[]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FA5846A-740B-4A79-8F9A-23959F0BE6EB}"/>
              </a:ext>
            </a:extLst>
          </p:cNvPr>
          <p:cNvSpPr/>
          <p:nvPr/>
        </p:nvSpPr>
        <p:spPr>
          <a:xfrm>
            <a:off x="7660862" y="3210648"/>
            <a:ext cx="1008112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8DA635-28C0-4EAC-B599-0B93D0806A9C}"/>
              </a:ext>
            </a:extLst>
          </p:cNvPr>
          <p:cNvSpPr/>
          <p:nvPr/>
        </p:nvSpPr>
        <p:spPr>
          <a:xfrm>
            <a:off x="7660862" y="357998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A56FA35-6E98-432F-A984-7CA43C8A9B46}"/>
              </a:ext>
            </a:extLst>
          </p:cNvPr>
          <p:cNvSpPr/>
          <p:nvPr/>
        </p:nvSpPr>
        <p:spPr>
          <a:xfrm>
            <a:off x="7660862" y="394931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C61C3F4-A4A6-4BFE-BB45-D44C307FAC58}"/>
              </a:ext>
            </a:extLst>
          </p:cNvPr>
          <p:cNvSpPr/>
          <p:nvPr/>
        </p:nvSpPr>
        <p:spPr>
          <a:xfrm>
            <a:off x="7660862" y="4318644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31F25FA-423C-4BAD-9C15-E2BA50B92A9F}"/>
              </a:ext>
            </a:extLst>
          </p:cNvPr>
          <p:cNvSpPr/>
          <p:nvPr/>
        </p:nvSpPr>
        <p:spPr>
          <a:xfrm>
            <a:off x="7660862" y="4687976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F907BFE-CFDE-4A4E-B2D6-C2E8FC408CC7}"/>
              </a:ext>
            </a:extLst>
          </p:cNvPr>
          <p:cNvSpPr/>
          <p:nvPr/>
        </p:nvSpPr>
        <p:spPr>
          <a:xfrm>
            <a:off x="7660862" y="5057308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F349D20-A654-49D2-8807-C87207D99A34}"/>
              </a:ext>
            </a:extLst>
          </p:cNvPr>
          <p:cNvSpPr/>
          <p:nvPr/>
        </p:nvSpPr>
        <p:spPr>
          <a:xfrm>
            <a:off x="7660862" y="5426640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E01DF54-5995-49E0-B39C-62CF95B6DF4B}"/>
              </a:ext>
            </a:extLst>
          </p:cNvPr>
          <p:cNvSpPr/>
          <p:nvPr/>
        </p:nvSpPr>
        <p:spPr>
          <a:xfrm>
            <a:off x="7660862" y="579597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CA6E3D9-7859-43FA-9296-6F617B3179EF}"/>
              </a:ext>
            </a:extLst>
          </p:cNvPr>
          <p:cNvSpPr/>
          <p:nvPr/>
        </p:nvSpPr>
        <p:spPr>
          <a:xfrm>
            <a:off x="2129590" y="4489199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38ED8-E066-4371-8E31-EBC147102C1B}"/>
              </a:ext>
            </a:extLst>
          </p:cNvPr>
          <p:cNvSpPr txBox="1"/>
          <p:nvPr/>
        </p:nvSpPr>
        <p:spPr>
          <a:xfrm>
            <a:off x="2222227" y="416981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6D16F9E-746E-4B00-8F92-C1507AFA1466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1585922" y="4143097"/>
            <a:ext cx="543668" cy="53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39E09C6-615D-47F0-B650-F98B8AC09ABB}"/>
              </a:ext>
            </a:extLst>
          </p:cNvPr>
          <p:cNvSpPr txBox="1"/>
          <p:nvPr/>
        </p:nvSpPr>
        <p:spPr>
          <a:xfrm>
            <a:off x="-132520" y="316064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ECA9D4-3BE1-47B5-A505-06C18CDDE840}"/>
              </a:ext>
            </a:extLst>
          </p:cNvPr>
          <p:cNvSpPr txBox="1"/>
          <p:nvPr/>
        </p:nvSpPr>
        <p:spPr>
          <a:xfrm>
            <a:off x="8668974" y="320703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2E70936-DC50-4C55-AA36-5808849B4114}"/>
              </a:ext>
            </a:extLst>
          </p:cNvPr>
          <p:cNvSpPr/>
          <p:nvPr/>
        </p:nvSpPr>
        <p:spPr>
          <a:xfrm>
            <a:off x="5464802" y="4559062"/>
            <a:ext cx="1008112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18321F-E07C-45B1-9376-3ABFF71763C1}"/>
              </a:ext>
            </a:extLst>
          </p:cNvPr>
          <p:cNvSpPr txBox="1"/>
          <p:nvPr/>
        </p:nvSpPr>
        <p:spPr>
          <a:xfrm>
            <a:off x="5557439" y="423967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count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50D03EA2-0FF7-41AA-BAC2-C847F206A992}"/>
              </a:ext>
            </a:extLst>
          </p:cNvPr>
          <p:cNvCxnSpPr>
            <a:cxnSpLocks/>
            <a:endCxn id="60" idx="3"/>
          </p:cNvCxnSpPr>
          <p:nvPr/>
        </p:nvCxnSpPr>
        <p:spPr>
          <a:xfrm flipH="1">
            <a:off x="6472914" y="3967896"/>
            <a:ext cx="541496" cy="775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A035820-90CE-4457-B7DF-0A104DEF905A}"/>
              </a:ext>
            </a:extLst>
          </p:cNvPr>
          <p:cNvSpPr txBox="1"/>
          <p:nvPr/>
        </p:nvSpPr>
        <p:spPr>
          <a:xfrm>
            <a:off x="6300192" y="-73622"/>
            <a:ext cx="41344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void * handler_2(void*)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   return 0;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000">
                <a:latin typeface="Consolas" pitchFamily="49" charset="0"/>
                <a:cs typeface="Consolas" pitchFamily="49" charset="0"/>
              </a:rPr>
              <a:t>pthread_exit( handler_2() );</a:t>
            </a:r>
            <a:endParaRPr lang="ko-KR" altLang="en-US" sz="20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1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6981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5220072" y="1484784"/>
            <a:ext cx="2088232" cy="244827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5364088" y="105273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4788024" y="3609890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2483768" y="233958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4067944" y="227687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8004576" y="142206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8004575" y="179140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8004574" y="216073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8004573" y="253006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0476652" y="123740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7825B72-8EC8-4299-867A-9545CDB0FB79}"/>
              </a:ext>
            </a:extLst>
          </p:cNvPr>
          <p:cNvSpPr/>
          <p:nvPr/>
        </p:nvSpPr>
        <p:spPr>
          <a:xfrm>
            <a:off x="1859759" y="305966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E3627D34-B69D-4D71-88D4-28D218AA0880}"/>
              </a:ext>
            </a:extLst>
          </p:cNvPr>
          <p:cNvSpPr/>
          <p:nvPr/>
        </p:nvSpPr>
        <p:spPr>
          <a:xfrm>
            <a:off x="3443935" y="299695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2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71513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4658725" y="1822675"/>
            <a:ext cx="2088232" cy="131829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4788024" y="141277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4523795" y="3159876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1907704" y="269962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3491880" y="263691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7614832" y="152041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7614831" y="188975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7614830" y="225908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7614829" y="262841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0086908" y="133575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7825B72-8EC8-4299-867A-9545CDB0FB79}"/>
              </a:ext>
            </a:extLst>
          </p:cNvPr>
          <p:cNvSpPr/>
          <p:nvPr/>
        </p:nvSpPr>
        <p:spPr>
          <a:xfrm>
            <a:off x="1907704" y="4566250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E3627D34-B69D-4D71-88D4-28D218AA0880}"/>
              </a:ext>
            </a:extLst>
          </p:cNvPr>
          <p:cNvSpPr/>
          <p:nvPr/>
        </p:nvSpPr>
        <p:spPr>
          <a:xfrm>
            <a:off x="3491880" y="4503534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9C17CE-3954-49EA-951C-ED527A214BF7}"/>
              </a:ext>
            </a:extLst>
          </p:cNvPr>
          <p:cNvSpPr/>
          <p:nvPr/>
        </p:nvSpPr>
        <p:spPr>
          <a:xfrm>
            <a:off x="5463870" y="4477413"/>
            <a:ext cx="1351049" cy="411806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1FBCE8-8409-47CD-9A00-81C76F9E7999}"/>
              </a:ext>
            </a:extLst>
          </p:cNvPr>
          <p:cNvSpPr txBox="1"/>
          <p:nvPr/>
        </p:nvSpPr>
        <p:spPr>
          <a:xfrm>
            <a:off x="4658725" y="4891667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B2F9B3-0DD8-4EC8-8FCF-7D082A955CBC}"/>
              </a:ext>
            </a:extLst>
          </p:cNvPr>
          <p:cNvSpPr txBox="1"/>
          <p:nvPr/>
        </p:nvSpPr>
        <p:spPr>
          <a:xfrm>
            <a:off x="6817641" y="450389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835FE6F-BA27-4F41-8007-5D181CDB2974}"/>
              </a:ext>
            </a:extLst>
          </p:cNvPr>
          <p:cNvSpPr/>
          <p:nvPr/>
        </p:nvSpPr>
        <p:spPr>
          <a:xfrm>
            <a:off x="755576" y="5795972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AE664092-A3A5-4A32-AE16-A155D2E16D9A}"/>
              </a:ext>
            </a:extLst>
          </p:cNvPr>
          <p:cNvSpPr/>
          <p:nvPr/>
        </p:nvSpPr>
        <p:spPr>
          <a:xfrm>
            <a:off x="2339752" y="5733256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047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7321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4658725" y="1822675"/>
            <a:ext cx="2088232" cy="131829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4788024" y="141277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4523795" y="3159876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1907704" y="269962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3491880" y="263691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7614832" y="152041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7614831" y="188975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true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7614830" y="225908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7614829" y="262841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0086908" y="133575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83C0FBA-358B-4D9D-B3D1-F4596D02B640}"/>
              </a:ext>
            </a:extLst>
          </p:cNvPr>
          <p:cNvSpPr/>
          <p:nvPr/>
        </p:nvSpPr>
        <p:spPr>
          <a:xfrm>
            <a:off x="5292080" y="4072126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694F77-0EAC-40D3-BF67-15F1A41CD0BF}"/>
              </a:ext>
            </a:extLst>
          </p:cNvPr>
          <p:cNvSpPr txBox="1"/>
          <p:nvPr/>
        </p:nvSpPr>
        <p:spPr>
          <a:xfrm>
            <a:off x="4572000" y="4516701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A1CE9D-B377-40DD-AEB7-9D389A35FABB}"/>
              </a:ext>
            </a:extLst>
          </p:cNvPr>
          <p:cNvSpPr txBox="1"/>
          <p:nvPr/>
        </p:nvSpPr>
        <p:spPr>
          <a:xfrm>
            <a:off x="6901599" y="409814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36CC8D4-636C-4DE6-AAF9-083280331860}"/>
              </a:ext>
            </a:extLst>
          </p:cNvPr>
          <p:cNvSpPr/>
          <p:nvPr/>
        </p:nvSpPr>
        <p:spPr>
          <a:xfrm>
            <a:off x="5270766" y="5331134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BB1D96-E1FE-4C79-98F7-DD8AFE3B3DF3}"/>
              </a:ext>
            </a:extLst>
          </p:cNvPr>
          <p:cNvSpPr txBox="1"/>
          <p:nvPr/>
        </p:nvSpPr>
        <p:spPr>
          <a:xfrm>
            <a:off x="4550686" y="5775709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C3DF81-D794-409E-B219-FFA1875E302B}"/>
              </a:ext>
            </a:extLst>
          </p:cNvPr>
          <p:cNvSpPr txBox="1"/>
          <p:nvPr/>
        </p:nvSpPr>
        <p:spPr>
          <a:xfrm>
            <a:off x="6880285" y="535715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FD0510-5CFC-4C91-985E-56B714AB5BBA}"/>
              </a:ext>
            </a:extLst>
          </p:cNvPr>
          <p:cNvSpPr txBox="1"/>
          <p:nvPr/>
        </p:nvSpPr>
        <p:spPr>
          <a:xfrm>
            <a:off x="10103972" y="1889750"/>
            <a:ext cx="246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mThreadPoolStarted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462D66B-A86E-4E5C-9DFD-7F960BEBD498}"/>
              </a:ext>
            </a:extLst>
          </p:cNvPr>
          <p:cNvSpPr/>
          <p:nvPr/>
        </p:nvSpPr>
        <p:spPr>
          <a:xfrm>
            <a:off x="1187624" y="3196416"/>
            <a:ext cx="2232248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BR_SPAWN_LOOPER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65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ED7F-FD3D-475F-98B8-F4C99481EB3B}"/>
              </a:ext>
            </a:extLst>
          </p:cNvPr>
          <p:cNvSpPr txBox="1"/>
          <p:nvPr/>
        </p:nvSpPr>
        <p:spPr>
          <a:xfrm>
            <a:off x="539552" y="260648"/>
            <a:ext cx="7321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ProcessState::self()-&gt;startThreadPool();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58D49EA-6CCB-4336-A4D3-E2254E583379}"/>
              </a:ext>
            </a:extLst>
          </p:cNvPr>
          <p:cNvSpPr/>
          <p:nvPr/>
        </p:nvSpPr>
        <p:spPr>
          <a:xfrm>
            <a:off x="4658725" y="1822675"/>
            <a:ext cx="2088232" cy="131829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2C35F-88AF-4CE3-A0FD-1840DCB42D6D}"/>
              </a:ext>
            </a:extLst>
          </p:cNvPr>
          <p:cNvSpPr txBox="1"/>
          <p:nvPr/>
        </p:nvSpPr>
        <p:spPr>
          <a:xfrm>
            <a:off x="4788024" y="141277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mediaserver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549A1-48B8-467A-BB9D-377429838B23}"/>
              </a:ext>
            </a:extLst>
          </p:cNvPr>
          <p:cNvSpPr txBox="1"/>
          <p:nvPr/>
        </p:nvSpPr>
        <p:spPr>
          <a:xfrm>
            <a:off x="3923338" y="3273071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4475C-5E2B-44CC-9911-05D669739C1F}"/>
              </a:ext>
            </a:extLst>
          </p:cNvPr>
          <p:cNvSpPr/>
          <p:nvPr/>
        </p:nvSpPr>
        <p:spPr>
          <a:xfrm>
            <a:off x="1907704" y="2699628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BDC4BCA-840F-4BAF-83FF-98182E1F732A}"/>
              </a:ext>
            </a:extLst>
          </p:cNvPr>
          <p:cNvSpPr/>
          <p:nvPr/>
        </p:nvSpPr>
        <p:spPr>
          <a:xfrm>
            <a:off x="3491880" y="2636912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C4E03D-216B-4D60-A191-4154F8A6DBD5}"/>
              </a:ext>
            </a:extLst>
          </p:cNvPr>
          <p:cNvSpPr/>
          <p:nvPr/>
        </p:nvSpPr>
        <p:spPr>
          <a:xfrm>
            <a:off x="8748466" y="8237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MediaPlayerService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D91E47-51D6-432D-B964-FD1CB6CDDEAF}"/>
              </a:ext>
            </a:extLst>
          </p:cNvPr>
          <p:cNvSpPr/>
          <p:nvPr/>
        </p:nvSpPr>
        <p:spPr>
          <a:xfrm>
            <a:off x="8748465" y="45171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true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58C449-CD5F-483C-B40F-C67E0A3FB646}"/>
              </a:ext>
            </a:extLst>
          </p:cNvPr>
          <p:cNvSpPr/>
          <p:nvPr/>
        </p:nvSpPr>
        <p:spPr>
          <a:xfrm>
            <a:off x="8748464" y="82104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Play();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5A391F-A66D-4C8D-8812-9F3637A7BFF3}"/>
              </a:ext>
            </a:extLst>
          </p:cNvPr>
          <p:cNvSpPr/>
          <p:nvPr/>
        </p:nvSpPr>
        <p:spPr>
          <a:xfrm>
            <a:off x="8748463" y="119037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ACF-70D3-43BE-AEF3-3EC26A55BCB8}"/>
              </a:ext>
            </a:extLst>
          </p:cNvPr>
          <p:cNvSpPr txBox="1"/>
          <p:nvPr/>
        </p:nvSpPr>
        <p:spPr>
          <a:xfrm>
            <a:off x="11220542" y="-10228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83C0FBA-358B-4D9D-B3D1-F4596D02B640}"/>
              </a:ext>
            </a:extLst>
          </p:cNvPr>
          <p:cNvSpPr/>
          <p:nvPr/>
        </p:nvSpPr>
        <p:spPr>
          <a:xfrm>
            <a:off x="4691623" y="4185321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694F77-0EAC-40D3-BF67-15F1A41CD0BF}"/>
              </a:ext>
            </a:extLst>
          </p:cNvPr>
          <p:cNvSpPr txBox="1"/>
          <p:nvPr/>
        </p:nvSpPr>
        <p:spPr>
          <a:xfrm>
            <a:off x="3971543" y="4629896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A1CE9D-B377-40DD-AEB7-9D389A35FABB}"/>
              </a:ext>
            </a:extLst>
          </p:cNvPr>
          <p:cNvSpPr txBox="1"/>
          <p:nvPr/>
        </p:nvSpPr>
        <p:spPr>
          <a:xfrm>
            <a:off x="6301142" y="421133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binder_1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36CC8D4-636C-4DE6-AAF9-083280331860}"/>
              </a:ext>
            </a:extLst>
          </p:cNvPr>
          <p:cNvSpPr/>
          <p:nvPr/>
        </p:nvSpPr>
        <p:spPr>
          <a:xfrm>
            <a:off x="4670309" y="5444329"/>
            <a:ext cx="1411751" cy="39535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BB1D96-E1FE-4C79-98F7-DD8AFE3B3DF3}"/>
              </a:ext>
            </a:extLst>
          </p:cNvPr>
          <p:cNvSpPr txBox="1"/>
          <p:nvPr/>
        </p:nvSpPr>
        <p:spPr>
          <a:xfrm>
            <a:off x="3950229" y="5888904"/>
            <a:ext cx="537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IPCThreadState::self()-&gt;joinThreadPool();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((BBinder*)cookie)-&gt;tracsact();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C3DF81-D794-409E-B219-FFA1875E302B}"/>
              </a:ext>
            </a:extLst>
          </p:cNvPr>
          <p:cNvSpPr txBox="1"/>
          <p:nvPr/>
        </p:nvSpPr>
        <p:spPr>
          <a:xfrm>
            <a:off x="6279828" y="547034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binder_2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FD0510-5CFC-4C91-985E-56B714AB5BBA}"/>
              </a:ext>
            </a:extLst>
          </p:cNvPr>
          <p:cNvSpPr txBox="1"/>
          <p:nvPr/>
        </p:nvSpPr>
        <p:spPr>
          <a:xfrm>
            <a:off x="11237606" y="451710"/>
            <a:ext cx="246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mThreadPoolStarted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462D66B-A86E-4E5C-9DFD-7F960BEBD498}"/>
              </a:ext>
            </a:extLst>
          </p:cNvPr>
          <p:cNvSpPr/>
          <p:nvPr/>
        </p:nvSpPr>
        <p:spPr>
          <a:xfrm>
            <a:off x="1187624" y="3196416"/>
            <a:ext cx="2232248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BR_SPAWN_LOOPER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3967F07-7579-4D51-9E6A-5082C1F5264F}"/>
              </a:ext>
            </a:extLst>
          </p:cNvPr>
          <p:cNvSpPr/>
          <p:nvPr/>
        </p:nvSpPr>
        <p:spPr>
          <a:xfrm>
            <a:off x="9540553" y="1900868"/>
            <a:ext cx="2472079" cy="36933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CameraService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C8CFBB7-B4DB-470C-9A93-E759D460742F}"/>
              </a:ext>
            </a:extLst>
          </p:cNvPr>
          <p:cNvSpPr/>
          <p:nvPr/>
        </p:nvSpPr>
        <p:spPr>
          <a:xfrm>
            <a:off x="9540552" y="2270200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A99A7C2-042C-44D0-84C3-DB7CA870210D}"/>
              </a:ext>
            </a:extLst>
          </p:cNvPr>
          <p:cNvSpPr/>
          <p:nvPr/>
        </p:nvSpPr>
        <p:spPr>
          <a:xfrm>
            <a:off x="9540551" y="2639532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Preview();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5E31103-CD1E-4451-998C-6284D924C6A5}"/>
              </a:ext>
            </a:extLst>
          </p:cNvPr>
          <p:cNvSpPr/>
          <p:nvPr/>
        </p:nvSpPr>
        <p:spPr>
          <a:xfrm>
            <a:off x="9540550" y="3008864"/>
            <a:ext cx="2472079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754C5D-B898-446D-A134-2EADF0CD81B7}"/>
              </a:ext>
            </a:extLst>
          </p:cNvPr>
          <p:cNvSpPr txBox="1"/>
          <p:nvPr/>
        </p:nvSpPr>
        <p:spPr>
          <a:xfrm>
            <a:off x="12012629" y="171620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48A6482-84FF-40D8-A26B-1BB96E31627C}"/>
              </a:ext>
            </a:extLst>
          </p:cNvPr>
          <p:cNvSpPr/>
          <p:nvPr/>
        </p:nvSpPr>
        <p:spPr>
          <a:xfrm>
            <a:off x="1935901" y="1698187"/>
            <a:ext cx="1296144" cy="3693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0x2000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F7ABB482-D12E-40CE-972C-572593840B10}"/>
              </a:ext>
            </a:extLst>
          </p:cNvPr>
          <p:cNvSpPr/>
          <p:nvPr/>
        </p:nvSpPr>
        <p:spPr>
          <a:xfrm>
            <a:off x="3520077" y="1635471"/>
            <a:ext cx="936104" cy="461665"/>
          </a:xfrm>
          <a:prstGeom prst="rightArrow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043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108261-FBA8-4C25-912F-1ECB260A58FF}"/>
              </a:ext>
            </a:extLst>
          </p:cNvPr>
          <p:cNvSpPr txBox="1"/>
          <p:nvPr/>
        </p:nvSpPr>
        <p:spPr>
          <a:xfrm>
            <a:off x="683568" y="188640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mmap();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19E1916-C05A-4304-BB12-01FC6E86A5BB}"/>
              </a:ext>
            </a:extLst>
          </p:cNvPr>
          <p:cNvSpPr/>
          <p:nvPr/>
        </p:nvSpPr>
        <p:spPr>
          <a:xfrm>
            <a:off x="1370614" y="980728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970BE4C-F127-4C90-81A5-483E061AFDBF}"/>
              </a:ext>
            </a:extLst>
          </p:cNvPr>
          <p:cNvSpPr/>
          <p:nvPr/>
        </p:nvSpPr>
        <p:spPr>
          <a:xfrm>
            <a:off x="1370614" y="2996952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1F0D8FE-C0AA-428A-A3D0-5FF48BB14540}"/>
              </a:ext>
            </a:extLst>
          </p:cNvPr>
          <p:cNvSpPr/>
          <p:nvPr/>
        </p:nvSpPr>
        <p:spPr>
          <a:xfrm>
            <a:off x="4355976" y="3104964"/>
            <a:ext cx="1440160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hello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A25FF3E-5679-4F5D-B4C8-AAB70A9C96D9}"/>
              </a:ext>
            </a:extLst>
          </p:cNvPr>
          <p:cNvSpPr/>
          <p:nvPr/>
        </p:nvSpPr>
        <p:spPr>
          <a:xfrm>
            <a:off x="1379571" y="3453245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30E578B-D7E2-43EB-8C75-508EEDA1E9FF}"/>
              </a:ext>
            </a:extLst>
          </p:cNvPr>
          <p:cNvSpPr/>
          <p:nvPr/>
        </p:nvSpPr>
        <p:spPr>
          <a:xfrm>
            <a:off x="1379571" y="1893314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1574278-09A2-44D9-A6C4-1394C9FCD43F}"/>
              </a:ext>
            </a:extLst>
          </p:cNvPr>
          <p:cNvCxnSpPr/>
          <p:nvPr/>
        </p:nvCxnSpPr>
        <p:spPr>
          <a:xfrm>
            <a:off x="2843807" y="1893314"/>
            <a:ext cx="1512169" cy="1211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82F0B845-06CB-4E85-B0DC-14B7CAB10E2F}"/>
              </a:ext>
            </a:extLst>
          </p:cNvPr>
          <p:cNvCxnSpPr/>
          <p:nvPr/>
        </p:nvCxnSpPr>
        <p:spPr>
          <a:xfrm>
            <a:off x="2843807" y="2541386"/>
            <a:ext cx="1512169" cy="1211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B1CD627-F179-4B07-99D4-281EA70EDCB3}"/>
              </a:ext>
            </a:extLst>
          </p:cNvPr>
          <p:cNvCxnSpPr>
            <a:cxnSpLocks/>
          </p:cNvCxnSpPr>
          <p:nvPr/>
        </p:nvCxnSpPr>
        <p:spPr>
          <a:xfrm flipV="1">
            <a:off x="2802650" y="3104964"/>
            <a:ext cx="1553326" cy="347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D4C88A6-B2B2-4EC4-ABBC-BE22332C9636}"/>
              </a:ext>
            </a:extLst>
          </p:cNvPr>
          <p:cNvCxnSpPr>
            <a:cxnSpLocks/>
          </p:cNvCxnSpPr>
          <p:nvPr/>
        </p:nvCxnSpPr>
        <p:spPr>
          <a:xfrm flipV="1">
            <a:off x="2814900" y="3761068"/>
            <a:ext cx="1553326" cy="347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D8352B-2F32-4254-AF4C-88654BD17C77}"/>
              </a:ext>
            </a:extLst>
          </p:cNvPr>
          <p:cNvSpPr/>
          <p:nvPr/>
        </p:nvSpPr>
        <p:spPr>
          <a:xfrm>
            <a:off x="7236296" y="1052736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3920A53-76D7-484E-B914-B55A8F6459E0}"/>
              </a:ext>
            </a:extLst>
          </p:cNvPr>
          <p:cNvSpPr/>
          <p:nvPr/>
        </p:nvSpPr>
        <p:spPr>
          <a:xfrm>
            <a:off x="7236296" y="3068960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7CCADC1-3902-4322-B424-358F998436DF}"/>
              </a:ext>
            </a:extLst>
          </p:cNvPr>
          <p:cNvSpPr/>
          <p:nvPr/>
        </p:nvSpPr>
        <p:spPr>
          <a:xfrm>
            <a:off x="7245253" y="3525253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6DFE09E-4AF0-440F-92A8-21F7C639F8DD}"/>
              </a:ext>
            </a:extLst>
          </p:cNvPr>
          <p:cNvSpPr/>
          <p:nvPr/>
        </p:nvSpPr>
        <p:spPr>
          <a:xfrm>
            <a:off x="7245253" y="1965322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4C8DE0C0-0B7C-4831-A3AA-73FBBDB0744D}"/>
              </a:ext>
            </a:extLst>
          </p:cNvPr>
          <p:cNvCxnSpPr>
            <a:cxnSpLocks/>
          </p:cNvCxnSpPr>
          <p:nvPr/>
        </p:nvCxnSpPr>
        <p:spPr>
          <a:xfrm flipV="1">
            <a:off x="5796136" y="1957290"/>
            <a:ext cx="1427910" cy="1132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699F794-AA77-44A4-A8AA-B24DCEC065A2}"/>
              </a:ext>
            </a:extLst>
          </p:cNvPr>
          <p:cNvCxnSpPr>
            <a:cxnSpLocks/>
          </p:cNvCxnSpPr>
          <p:nvPr/>
        </p:nvCxnSpPr>
        <p:spPr>
          <a:xfrm flipV="1">
            <a:off x="5803908" y="2620243"/>
            <a:ext cx="1427910" cy="1132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730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108261-FBA8-4C25-912F-1ECB260A58FF}"/>
              </a:ext>
            </a:extLst>
          </p:cNvPr>
          <p:cNvSpPr txBox="1"/>
          <p:nvPr/>
        </p:nvSpPr>
        <p:spPr>
          <a:xfrm>
            <a:off x="1406692" y="72715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fd=3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19E1916-C05A-4304-BB12-01FC6E86A5BB}"/>
              </a:ext>
            </a:extLst>
          </p:cNvPr>
          <p:cNvSpPr/>
          <p:nvPr/>
        </p:nvSpPr>
        <p:spPr>
          <a:xfrm>
            <a:off x="1370614" y="980728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970BE4C-F127-4C90-81A5-483E061AFDBF}"/>
              </a:ext>
            </a:extLst>
          </p:cNvPr>
          <p:cNvSpPr/>
          <p:nvPr/>
        </p:nvSpPr>
        <p:spPr>
          <a:xfrm>
            <a:off x="1370614" y="2996952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1F0D8FE-C0AA-428A-A3D0-5FF48BB14540}"/>
              </a:ext>
            </a:extLst>
          </p:cNvPr>
          <p:cNvSpPr/>
          <p:nvPr/>
        </p:nvSpPr>
        <p:spPr>
          <a:xfrm>
            <a:off x="4355976" y="3104964"/>
            <a:ext cx="1440160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hello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A25FF3E-5679-4F5D-B4C8-AAB70A9C96D9}"/>
              </a:ext>
            </a:extLst>
          </p:cNvPr>
          <p:cNvSpPr/>
          <p:nvPr/>
        </p:nvSpPr>
        <p:spPr>
          <a:xfrm>
            <a:off x="1379571" y="3453245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30E578B-D7E2-43EB-8C75-508EEDA1E9FF}"/>
              </a:ext>
            </a:extLst>
          </p:cNvPr>
          <p:cNvSpPr/>
          <p:nvPr/>
        </p:nvSpPr>
        <p:spPr>
          <a:xfrm>
            <a:off x="1379571" y="1893314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1574278-09A2-44D9-A6C4-1394C9FCD43F}"/>
              </a:ext>
            </a:extLst>
          </p:cNvPr>
          <p:cNvCxnSpPr/>
          <p:nvPr/>
        </p:nvCxnSpPr>
        <p:spPr>
          <a:xfrm>
            <a:off x="2843807" y="1893314"/>
            <a:ext cx="1512169" cy="1211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82F0B845-06CB-4E85-B0DC-14B7CAB10E2F}"/>
              </a:ext>
            </a:extLst>
          </p:cNvPr>
          <p:cNvCxnSpPr/>
          <p:nvPr/>
        </p:nvCxnSpPr>
        <p:spPr>
          <a:xfrm>
            <a:off x="2843807" y="2541386"/>
            <a:ext cx="1512169" cy="1211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B1CD627-F179-4B07-99D4-281EA70EDCB3}"/>
              </a:ext>
            </a:extLst>
          </p:cNvPr>
          <p:cNvCxnSpPr>
            <a:cxnSpLocks/>
          </p:cNvCxnSpPr>
          <p:nvPr/>
        </p:nvCxnSpPr>
        <p:spPr>
          <a:xfrm flipV="1">
            <a:off x="2802650" y="3104964"/>
            <a:ext cx="1553326" cy="347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D4C88A6-B2B2-4EC4-ABBC-BE22332C9636}"/>
              </a:ext>
            </a:extLst>
          </p:cNvPr>
          <p:cNvCxnSpPr>
            <a:cxnSpLocks/>
          </p:cNvCxnSpPr>
          <p:nvPr/>
        </p:nvCxnSpPr>
        <p:spPr>
          <a:xfrm flipV="1">
            <a:off x="2814900" y="3761068"/>
            <a:ext cx="1553326" cy="347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D8352B-2F32-4254-AF4C-88654BD17C77}"/>
              </a:ext>
            </a:extLst>
          </p:cNvPr>
          <p:cNvSpPr/>
          <p:nvPr/>
        </p:nvSpPr>
        <p:spPr>
          <a:xfrm>
            <a:off x="7236296" y="1052736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3920A53-76D7-484E-B914-B55A8F6459E0}"/>
              </a:ext>
            </a:extLst>
          </p:cNvPr>
          <p:cNvSpPr/>
          <p:nvPr/>
        </p:nvSpPr>
        <p:spPr>
          <a:xfrm>
            <a:off x="7236296" y="3068960"/>
            <a:ext cx="1473193" cy="201622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7CCADC1-3902-4322-B424-358F998436DF}"/>
              </a:ext>
            </a:extLst>
          </p:cNvPr>
          <p:cNvSpPr/>
          <p:nvPr/>
        </p:nvSpPr>
        <p:spPr>
          <a:xfrm>
            <a:off x="7245253" y="3525253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6DFE09E-4AF0-440F-92A8-21F7C639F8DD}"/>
              </a:ext>
            </a:extLst>
          </p:cNvPr>
          <p:cNvSpPr/>
          <p:nvPr/>
        </p:nvSpPr>
        <p:spPr>
          <a:xfrm>
            <a:off x="7245253" y="1965322"/>
            <a:ext cx="1464236" cy="648072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4C8DE0C0-0B7C-4831-A3AA-73FBBDB0744D}"/>
              </a:ext>
            </a:extLst>
          </p:cNvPr>
          <p:cNvCxnSpPr>
            <a:cxnSpLocks/>
          </p:cNvCxnSpPr>
          <p:nvPr/>
        </p:nvCxnSpPr>
        <p:spPr>
          <a:xfrm flipV="1">
            <a:off x="5796136" y="1957290"/>
            <a:ext cx="1427910" cy="1132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699F794-AA77-44A4-A8AA-B24DCEC065A2}"/>
              </a:ext>
            </a:extLst>
          </p:cNvPr>
          <p:cNvCxnSpPr>
            <a:cxnSpLocks/>
          </p:cNvCxnSpPr>
          <p:nvPr/>
        </p:nvCxnSpPr>
        <p:spPr>
          <a:xfrm flipV="1">
            <a:off x="5803908" y="2620243"/>
            <a:ext cx="1427910" cy="1132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65F90F6-A65B-4E0D-BF46-CA3FD7CD259E}"/>
              </a:ext>
            </a:extLst>
          </p:cNvPr>
          <p:cNvSpPr txBox="1"/>
          <p:nvPr/>
        </p:nvSpPr>
        <p:spPr>
          <a:xfrm>
            <a:off x="7108553" y="188640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fd=4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08A841E-BCFE-451D-B0B7-55544094F25D}"/>
              </a:ext>
            </a:extLst>
          </p:cNvPr>
          <p:cNvSpPr/>
          <p:nvPr/>
        </p:nvSpPr>
        <p:spPr>
          <a:xfrm>
            <a:off x="3203848" y="4293096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E9A9B41-0588-44E0-8485-00D47D40F61C}"/>
              </a:ext>
            </a:extLst>
          </p:cNvPr>
          <p:cNvSpPr/>
          <p:nvPr/>
        </p:nvSpPr>
        <p:spPr>
          <a:xfrm>
            <a:off x="3204348" y="4633082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0848703-3202-4D68-B5D6-006ED7CC07D8}"/>
              </a:ext>
            </a:extLst>
          </p:cNvPr>
          <p:cNvSpPr/>
          <p:nvPr/>
        </p:nvSpPr>
        <p:spPr>
          <a:xfrm>
            <a:off x="3204848" y="4973068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353E1A6-EF9F-4A63-A247-0CA7F16D3E4D}"/>
              </a:ext>
            </a:extLst>
          </p:cNvPr>
          <p:cNvSpPr/>
          <p:nvPr/>
        </p:nvSpPr>
        <p:spPr>
          <a:xfrm>
            <a:off x="3205348" y="5313054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1CD7FC7-8349-4575-8C0B-1BDA7A2BF996}"/>
              </a:ext>
            </a:extLst>
          </p:cNvPr>
          <p:cNvSpPr/>
          <p:nvPr/>
        </p:nvSpPr>
        <p:spPr>
          <a:xfrm>
            <a:off x="4778395" y="4637812"/>
            <a:ext cx="648072" cy="2880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CD1DEAD-65AE-4BA6-BAEB-1BC5AF28FDD9}"/>
              </a:ext>
            </a:extLst>
          </p:cNvPr>
          <p:cNvSpPr/>
          <p:nvPr/>
        </p:nvSpPr>
        <p:spPr>
          <a:xfrm>
            <a:off x="4778395" y="4913929"/>
            <a:ext cx="648072" cy="2880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E7F119C-3985-4CE0-885A-7BE974B0A9C3}"/>
              </a:ext>
            </a:extLst>
          </p:cNvPr>
          <p:cNvSpPr/>
          <p:nvPr/>
        </p:nvSpPr>
        <p:spPr>
          <a:xfrm>
            <a:off x="4778395" y="5190046"/>
            <a:ext cx="648072" cy="2880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A2FCA26-C7AD-4F10-A978-4C0E513D8D3E}"/>
              </a:ext>
            </a:extLst>
          </p:cNvPr>
          <p:cNvSpPr/>
          <p:nvPr/>
        </p:nvSpPr>
        <p:spPr>
          <a:xfrm>
            <a:off x="4778395" y="5466163"/>
            <a:ext cx="648072" cy="288032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CB4E8E0-24FE-4DAE-8F16-C010D743A445}"/>
              </a:ext>
            </a:extLst>
          </p:cNvPr>
          <p:cNvCxnSpPr>
            <a:stCxn id="3" idx="3"/>
            <a:endCxn id="7" idx="2"/>
          </p:cNvCxnSpPr>
          <p:nvPr/>
        </p:nvCxnSpPr>
        <p:spPr>
          <a:xfrm flipH="1" flipV="1">
            <a:off x="5076056" y="3753036"/>
            <a:ext cx="350411" cy="1028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FCCEBCC-DD54-4561-A926-7C9C1DEE0E2B}"/>
              </a:ext>
            </a:extLst>
          </p:cNvPr>
          <p:cNvCxnSpPr>
            <a:cxnSpLocks/>
            <a:stCxn id="26" idx="3"/>
            <a:endCxn id="3" idx="1"/>
          </p:cNvCxnSpPr>
          <p:nvPr/>
        </p:nvCxnSpPr>
        <p:spPr>
          <a:xfrm flipV="1">
            <a:off x="3565388" y="4781828"/>
            <a:ext cx="1213007" cy="705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21D93B7-FA1C-413F-BB2A-BFF770CE5F8A}"/>
              </a:ext>
            </a:extLst>
          </p:cNvPr>
          <p:cNvSpPr txBox="1"/>
          <p:nvPr/>
        </p:nvSpPr>
        <p:spPr>
          <a:xfrm>
            <a:off x="2843807" y="573325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fd_array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4D74C7-0B2F-4456-9129-A19C27BEFC11}"/>
              </a:ext>
            </a:extLst>
          </p:cNvPr>
          <p:cNvSpPr txBox="1"/>
          <p:nvPr/>
        </p:nvSpPr>
        <p:spPr>
          <a:xfrm>
            <a:off x="4716016" y="427784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file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DDC0998-EF12-4F2F-B92E-65628370E20C}"/>
              </a:ext>
            </a:extLst>
          </p:cNvPr>
          <p:cNvSpPr/>
          <p:nvPr/>
        </p:nvSpPr>
        <p:spPr>
          <a:xfrm>
            <a:off x="6470084" y="4268065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7E09DFF-CE3F-4B43-8068-608CC4302F39}"/>
              </a:ext>
            </a:extLst>
          </p:cNvPr>
          <p:cNvSpPr/>
          <p:nvPr/>
        </p:nvSpPr>
        <p:spPr>
          <a:xfrm>
            <a:off x="6470584" y="4608051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5F61542-529B-4C96-8EA1-C5B93F4802EF}"/>
              </a:ext>
            </a:extLst>
          </p:cNvPr>
          <p:cNvSpPr/>
          <p:nvPr/>
        </p:nvSpPr>
        <p:spPr>
          <a:xfrm>
            <a:off x="6471084" y="4948037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6172040-ED89-4BE8-ACA8-129EDF0BB7EF}"/>
              </a:ext>
            </a:extLst>
          </p:cNvPr>
          <p:cNvSpPr/>
          <p:nvPr/>
        </p:nvSpPr>
        <p:spPr>
          <a:xfrm>
            <a:off x="6471584" y="5288023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B4CB9A-2EDF-412E-B223-1894595AD967}"/>
              </a:ext>
            </a:extLst>
          </p:cNvPr>
          <p:cNvSpPr txBox="1"/>
          <p:nvPr/>
        </p:nvSpPr>
        <p:spPr>
          <a:xfrm>
            <a:off x="6084168" y="624643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fd_array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3E6488-7047-4B5C-AC21-DF27AF95EEAF}"/>
              </a:ext>
            </a:extLst>
          </p:cNvPr>
          <p:cNvSpPr/>
          <p:nvPr/>
        </p:nvSpPr>
        <p:spPr>
          <a:xfrm>
            <a:off x="6470084" y="5639868"/>
            <a:ext cx="360040" cy="34755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4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4DBE79E6-7571-45B7-A82E-B6365DDBD376}"/>
              </a:ext>
            </a:extLst>
          </p:cNvPr>
          <p:cNvCxnSpPr>
            <a:cxnSpLocks/>
            <a:stCxn id="42" idx="1"/>
            <a:endCxn id="3" idx="3"/>
          </p:cNvCxnSpPr>
          <p:nvPr/>
        </p:nvCxnSpPr>
        <p:spPr>
          <a:xfrm flipH="1" flipV="1">
            <a:off x="5426467" y="4781828"/>
            <a:ext cx="1043617" cy="1031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96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7A0851F-D87A-4ACE-BFD6-DFA72C8CAD20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F753CBA-6161-4749-890E-3A88B3863764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E9855E9-5793-4735-8EDE-2C49CD234361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E934F06-289C-41E0-BE00-B7DB117BD351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904B97C-43F7-4CFE-961D-04C96E1BAB6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2EECA8E-C9D1-4197-8045-1500596EB60A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5C00A94D-5750-4CFF-8072-043DEA210046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B2C08C55-A573-4A73-9F17-29D4EA7BFE19}"/>
              </a:ext>
            </a:extLst>
          </p:cNvPr>
          <p:cNvCxnSpPr>
            <a:cxnSpLocks/>
            <a:stCxn id="2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456984D-7E3D-4E3F-9573-A3A13092C285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896FA7E-5762-48C6-B750-4022CAE38956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FFD495B-84B0-4CDD-ACF3-E251D7E286E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64B9FEE-607B-444C-A052-F6E482231A79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4A5BB28-6E1D-4794-847B-FA644AB8EB49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08B4B58-477B-4EA6-9F27-31B530C06664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73281B9E-3575-465B-9C1C-C676DE963287}"/>
              </a:ext>
            </a:extLst>
          </p:cNvPr>
          <p:cNvCxnSpPr>
            <a:cxnSpLocks/>
            <a:stCxn id="12" idx="0"/>
            <a:endCxn id="17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235F5A1-261F-493A-BD1A-ED0E45FC1C31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5E1049-9E5A-46BF-8589-283658964461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D88A72C-F71D-4C7F-B5E5-8D8DC83553D2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1BD6449-532A-4100-AC19-7A9F0BCAD9F8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3ECDC6C-ED18-46EA-B6E6-4598C51E0E62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7C62D8E-E2C8-4F98-B16A-41352FCD6D85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ACC47F7-5E64-46C5-ADA4-BAC3099329D2}"/>
              </a:ext>
            </a:extLst>
          </p:cNvPr>
          <p:cNvCxnSpPr>
            <a:cxnSpLocks/>
            <a:stCxn id="15" idx="0"/>
            <a:endCxn id="2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46B7CB-2D27-4490-BA2F-B70663D7D761}"/>
              </a:ext>
            </a:extLst>
          </p:cNvPr>
          <p:cNvCxnSpPr>
            <a:cxnSpLocks/>
            <a:stCxn id="15" idx="0"/>
            <a:endCxn id="2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AD96BB-DA29-42F9-8F5A-DA0BD100D054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FA94193-375F-4B91-9AA3-1C29C26C9FFD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7B811DC-E6E4-4F6A-9248-B5D4E49C2B35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CBA250BF-CFAC-4B23-AC89-FA4E5CBBB198}"/>
              </a:ext>
            </a:extLst>
          </p:cNvPr>
          <p:cNvCxnSpPr>
            <a:cxnSpLocks/>
            <a:stCxn id="19" idx="0"/>
            <a:endCxn id="29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95DF42DE-259A-41F9-9B13-529CEC0F6F41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5F77724-DDA1-459A-9D87-4DEFA0342BA9}"/>
              </a:ext>
            </a:extLst>
          </p:cNvPr>
          <p:cNvSpPr txBox="1"/>
          <p:nvPr/>
        </p:nvSpPr>
        <p:spPr>
          <a:xfrm>
            <a:off x="0" y="210720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5100E0B-478F-4B62-AE8C-707225C0407E}"/>
              </a:ext>
            </a:extLst>
          </p:cNvPr>
          <p:cNvSpPr/>
          <p:nvPr/>
        </p:nvSpPr>
        <p:spPr>
          <a:xfrm>
            <a:off x="971600" y="1988840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30DE2B0-C34B-4A8C-A66A-D0B6586D8D00}"/>
              </a:ext>
            </a:extLst>
          </p:cNvPr>
          <p:cNvSpPr/>
          <p:nvPr/>
        </p:nvSpPr>
        <p:spPr>
          <a:xfrm>
            <a:off x="2230618" y="5310048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A00565-AD49-4BA9-8E0F-77B559E74799}"/>
              </a:ext>
            </a:extLst>
          </p:cNvPr>
          <p:cNvSpPr txBox="1"/>
          <p:nvPr/>
        </p:nvSpPr>
        <p:spPr>
          <a:xfrm>
            <a:off x="-1259363" y="270479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6E9957-472A-4A9A-9DC0-2F5A542CFBF9}"/>
              </a:ext>
            </a:extLst>
          </p:cNvPr>
          <p:cNvSpPr txBox="1"/>
          <p:nvPr/>
        </p:nvSpPr>
        <p:spPr>
          <a:xfrm>
            <a:off x="-303095" y="5251126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102F308E-6302-48CD-A97B-7B7ED9271CA0}"/>
              </a:ext>
            </a:extLst>
          </p:cNvPr>
          <p:cNvCxnSpPr>
            <a:cxnSpLocks/>
            <a:endCxn id="7" idx="3"/>
          </p:cNvCxnSpPr>
          <p:nvPr/>
        </p:nvCxnSpPr>
        <p:spPr>
          <a:xfrm flipH="1">
            <a:off x="8484714" y="2888660"/>
            <a:ext cx="767806" cy="59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BFD8C4-C389-4C57-9CD5-897846A5C189}"/>
              </a:ext>
            </a:extLst>
          </p:cNvPr>
          <p:cNvSpPr txBox="1"/>
          <p:nvPr/>
        </p:nvSpPr>
        <p:spPr>
          <a:xfrm>
            <a:off x="9235626" y="250093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292818-8A1C-415D-A101-639B42A594DC}"/>
              </a:ext>
            </a:extLst>
          </p:cNvPr>
          <p:cNvSpPr txBox="1"/>
          <p:nvPr/>
        </p:nvSpPr>
        <p:spPr>
          <a:xfrm>
            <a:off x="4788024" y="707161"/>
            <a:ext cx="4110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asInterface();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 = interface_cast( binder 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507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7A0851F-D87A-4ACE-BFD6-DFA72C8CAD20}"/>
              </a:ext>
            </a:extLst>
          </p:cNvPr>
          <p:cNvSpPr/>
          <p:nvPr/>
        </p:nvSpPr>
        <p:spPr>
          <a:xfrm>
            <a:off x="6950307" y="4322039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F753CBA-6161-4749-890E-3A88B3863764}"/>
              </a:ext>
            </a:extLst>
          </p:cNvPr>
          <p:cNvSpPr/>
          <p:nvPr/>
        </p:nvSpPr>
        <p:spPr>
          <a:xfrm>
            <a:off x="6950307" y="4746053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E9855E9-5793-4735-8EDE-2C49CD234361}"/>
              </a:ext>
            </a:extLst>
          </p:cNvPr>
          <p:cNvSpPr/>
          <p:nvPr/>
        </p:nvSpPr>
        <p:spPr>
          <a:xfrm>
            <a:off x="6950307" y="5170066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mHandle=1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E934F06-289C-41E0-BE00-B7DB117BD351}"/>
              </a:ext>
            </a:extLst>
          </p:cNvPr>
          <p:cNvSpPr/>
          <p:nvPr/>
        </p:nvSpPr>
        <p:spPr>
          <a:xfrm>
            <a:off x="6950307" y="2682651"/>
            <a:ext cx="1534407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904B97C-43F7-4CFE-961D-04C96E1BAB6A}"/>
              </a:ext>
            </a:extLst>
          </p:cNvPr>
          <p:cNvSpPr/>
          <p:nvPr/>
        </p:nvSpPr>
        <p:spPr>
          <a:xfrm>
            <a:off x="6950307" y="3106664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transact()=0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2EECA8E-C9D1-4197-8045-1500596EB60A}"/>
              </a:ext>
            </a:extLst>
          </p:cNvPr>
          <p:cNvSpPr/>
          <p:nvPr/>
        </p:nvSpPr>
        <p:spPr>
          <a:xfrm>
            <a:off x="6950307" y="3530678"/>
            <a:ext cx="1534407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5C00A94D-5750-4CFF-8072-043DEA210046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7717511" y="3954691"/>
            <a:ext cx="0" cy="367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B2C08C55-A573-4A73-9F17-29D4EA7BFE19}"/>
              </a:ext>
            </a:extLst>
          </p:cNvPr>
          <p:cNvCxnSpPr>
            <a:cxnSpLocks/>
            <a:stCxn id="24" idx="3"/>
            <a:endCxn id="7" idx="1"/>
          </p:cNvCxnSpPr>
          <p:nvPr/>
        </p:nvCxnSpPr>
        <p:spPr>
          <a:xfrm flipV="1">
            <a:off x="5634817" y="2894657"/>
            <a:ext cx="1315490" cy="242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456984D-7E3D-4E3F-9573-A3A13092C285}"/>
              </a:ext>
            </a:extLst>
          </p:cNvPr>
          <p:cNvSpPr/>
          <p:nvPr/>
        </p:nvSpPr>
        <p:spPr>
          <a:xfrm>
            <a:off x="2347281" y="5408452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896FA7E-5762-48C6-B750-4022CAE38956}"/>
              </a:ext>
            </a:extLst>
          </p:cNvPr>
          <p:cNvSpPr/>
          <p:nvPr/>
        </p:nvSpPr>
        <p:spPr>
          <a:xfrm>
            <a:off x="2347281" y="5832465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FFD495B-84B0-4CDD-ACF3-E251D7E286E2}"/>
              </a:ext>
            </a:extLst>
          </p:cNvPr>
          <p:cNvSpPr/>
          <p:nvPr/>
        </p:nvSpPr>
        <p:spPr>
          <a:xfrm>
            <a:off x="2347281" y="6256479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64B9FEE-607B-444C-A052-F6E482231A79}"/>
              </a:ext>
            </a:extLst>
          </p:cNvPr>
          <p:cNvSpPr/>
          <p:nvPr/>
        </p:nvSpPr>
        <p:spPr>
          <a:xfrm>
            <a:off x="2347281" y="377297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4A5BB28-6E1D-4794-847B-FA644AB8EB49}"/>
              </a:ext>
            </a:extLst>
          </p:cNvPr>
          <p:cNvSpPr/>
          <p:nvPr/>
        </p:nvSpPr>
        <p:spPr>
          <a:xfrm>
            <a:off x="2347281" y="419698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08B4B58-477B-4EA6-9F27-31B530C06664}"/>
              </a:ext>
            </a:extLst>
          </p:cNvPr>
          <p:cNvSpPr/>
          <p:nvPr/>
        </p:nvSpPr>
        <p:spPr>
          <a:xfrm>
            <a:off x="2347281" y="462099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73281B9E-3575-465B-9C1C-C676DE963287}"/>
              </a:ext>
            </a:extLst>
          </p:cNvPr>
          <p:cNvCxnSpPr>
            <a:cxnSpLocks/>
            <a:stCxn id="12" idx="0"/>
            <a:endCxn id="17" idx="2"/>
          </p:cNvCxnSpPr>
          <p:nvPr/>
        </p:nvCxnSpPr>
        <p:spPr>
          <a:xfrm flipV="1">
            <a:off x="3346741" y="5045011"/>
            <a:ext cx="0" cy="363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235F5A1-261F-493A-BD1A-ED0E45FC1C31}"/>
              </a:ext>
            </a:extLst>
          </p:cNvPr>
          <p:cNvSpPr/>
          <p:nvPr/>
        </p:nvSpPr>
        <p:spPr>
          <a:xfrm>
            <a:off x="1067890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ILedService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5E1049-9E5A-46BF-8589-283658964461}"/>
              </a:ext>
            </a:extLst>
          </p:cNvPr>
          <p:cNvSpPr/>
          <p:nvPr/>
        </p:nvSpPr>
        <p:spPr>
          <a:xfrm>
            <a:off x="1067890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ledOn()=0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D88A72C-F71D-4C7F-B5E5-8D8DC83553D2}"/>
              </a:ext>
            </a:extLst>
          </p:cNvPr>
          <p:cNvSpPr/>
          <p:nvPr/>
        </p:nvSpPr>
        <p:spPr>
          <a:xfrm>
            <a:off x="1067890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1BD6449-532A-4100-AC19-7A9F0BCAD9F8}"/>
              </a:ext>
            </a:extLst>
          </p:cNvPr>
          <p:cNvSpPr/>
          <p:nvPr/>
        </p:nvSpPr>
        <p:spPr>
          <a:xfrm>
            <a:off x="3635896" y="2076917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BpRefBase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3ECDC6C-ED18-46EA-B6E6-4598C51E0E62}"/>
              </a:ext>
            </a:extLst>
          </p:cNvPr>
          <p:cNvSpPr/>
          <p:nvPr/>
        </p:nvSpPr>
        <p:spPr>
          <a:xfrm>
            <a:off x="3635896" y="2500930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remote();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7C62D8E-E2C8-4F98-B16A-41352FCD6D85}"/>
              </a:ext>
            </a:extLst>
          </p:cNvPr>
          <p:cNvSpPr/>
          <p:nvPr/>
        </p:nvSpPr>
        <p:spPr>
          <a:xfrm>
            <a:off x="3635896" y="292494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mRemote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ACC47F7-5E64-46C5-ADA4-BAC3099329D2}"/>
              </a:ext>
            </a:extLst>
          </p:cNvPr>
          <p:cNvCxnSpPr>
            <a:cxnSpLocks/>
            <a:stCxn id="15" idx="0"/>
            <a:endCxn id="21" idx="2"/>
          </p:cNvCxnSpPr>
          <p:nvPr/>
        </p:nvCxnSpPr>
        <p:spPr>
          <a:xfrm flipH="1" flipV="1">
            <a:off x="2067350" y="3348957"/>
            <a:ext cx="1279391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46B7CB-2D27-4490-BA2F-B70663D7D761}"/>
              </a:ext>
            </a:extLst>
          </p:cNvPr>
          <p:cNvCxnSpPr>
            <a:cxnSpLocks/>
            <a:stCxn id="15" idx="0"/>
            <a:endCxn id="24" idx="2"/>
          </p:cNvCxnSpPr>
          <p:nvPr/>
        </p:nvCxnSpPr>
        <p:spPr>
          <a:xfrm flipV="1">
            <a:off x="3346741" y="3348957"/>
            <a:ext cx="1288616" cy="4240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CAD96BB-DA29-42F9-8F5A-DA0BD100D054}"/>
              </a:ext>
            </a:extLst>
          </p:cNvPr>
          <p:cNvSpPr/>
          <p:nvPr/>
        </p:nvSpPr>
        <p:spPr>
          <a:xfrm>
            <a:off x="1067890" y="411151"/>
            <a:ext cx="1998921" cy="424013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FA94193-375F-4B91-9AA3-1C29C26C9FFD}"/>
              </a:ext>
            </a:extLst>
          </p:cNvPr>
          <p:cNvSpPr/>
          <p:nvPr/>
        </p:nvSpPr>
        <p:spPr>
          <a:xfrm>
            <a:off x="1067890" y="835164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7B811DC-E6E4-4F6A-9248-B5D4E49C2B35}"/>
              </a:ext>
            </a:extLst>
          </p:cNvPr>
          <p:cNvSpPr/>
          <p:nvPr/>
        </p:nvSpPr>
        <p:spPr>
          <a:xfrm>
            <a:off x="1067890" y="1259178"/>
            <a:ext cx="1998921" cy="424013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CBA250BF-CFAC-4B23-AC89-FA4E5CBBB198}"/>
              </a:ext>
            </a:extLst>
          </p:cNvPr>
          <p:cNvCxnSpPr>
            <a:cxnSpLocks/>
            <a:stCxn id="19" idx="0"/>
            <a:endCxn id="29" idx="2"/>
          </p:cNvCxnSpPr>
          <p:nvPr/>
        </p:nvCxnSpPr>
        <p:spPr>
          <a:xfrm flipV="1">
            <a:off x="2067351" y="1683191"/>
            <a:ext cx="0" cy="3937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95DF42DE-259A-41F9-9B13-529CEC0F6F41}"/>
              </a:ext>
            </a:extLst>
          </p:cNvPr>
          <p:cNvCxnSpPr>
            <a:cxnSpLocks/>
          </p:cNvCxnSpPr>
          <p:nvPr/>
        </p:nvCxnSpPr>
        <p:spPr>
          <a:xfrm>
            <a:off x="410145" y="2279200"/>
            <a:ext cx="657745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5F77724-DDA1-459A-9D87-4DEFA0342BA9}"/>
              </a:ext>
            </a:extLst>
          </p:cNvPr>
          <p:cNvSpPr txBox="1"/>
          <p:nvPr/>
        </p:nvSpPr>
        <p:spPr>
          <a:xfrm>
            <a:off x="0" y="210720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5100E0B-478F-4B62-AE8C-707225C0407E}"/>
              </a:ext>
            </a:extLst>
          </p:cNvPr>
          <p:cNvSpPr/>
          <p:nvPr/>
        </p:nvSpPr>
        <p:spPr>
          <a:xfrm>
            <a:off x="971600" y="1988840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30DE2B0-C34B-4A8C-A66A-D0B6586D8D00}"/>
              </a:ext>
            </a:extLst>
          </p:cNvPr>
          <p:cNvSpPr/>
          <p:nvPr/>
        </p:nvSpPr>
        <p:spPr>
          <a:xfrm>
            <a:off x="2230618" y="5310048"/>
            <a:ext cx="223224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A00565-AD49-4BA9-8E0F-77B559E74799}"/>
              </a:ext>
            </a:extLst>
          </p:cNvPr>
          <p:cNvSpPr txBox="1"/>
          <p:nvPr/>
        </p:nvSpPr>
        <p:spPr>
          <a:xfrm>
            <a:off x="-1259363" y="2704797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ILedService.h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6E9957-472A-4A9A-9DC0-2F5A542CFBF9}"/>
              </a:ext>
            </a:extLst>
          </p:cNvPr>
          <p:cNvSpPr txBox="1"/>
          <p:nvPr/>
        </p:nvSpPr>
        <p:spPr>
          <a:xfrm>
            <a:off x="-303095" y="5251126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onsolas" pitchFamily="49" charset="0"/>
                <a:cs typeface="Consolas" pitchFamily="49" charset="0"/>
              </a:rPr>
              <a:t>ILedService.cpp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102F308E-6302-48CD-A97B-7B7ED9271CA0}"/>
              </a:ext>
            </a:extLst>
          </p:cNvPr>
          <p:cNvCxnSpPr>
            <a:cxnSpLocks/>
            <a:endCxn id="7" idx="3"/>
          </p:cNvCxnSpPr>
          <p:nvPr/>
        </p:nvCxnSpPr>
        <p:spPr>
          <a:xfrm flipH="1">
            <a:off x="8484714" y="2888660"/>
            <a:ext cx="767806" cy="59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BFD8C4-C389-4C57-9CD5-897846A5C189}"/>
              </a:ext>
            </a:extLst>
          </p:cNvPr>
          <p:cNvSpPr txBox="1"/>
          <p:nvPr/>
        </p:nvSpPr>
        <p:spPr>
          <a:xfrm>
            <a:off x="9252520" y="253353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292818-8A1C-415D-A101-639B42A594DC}"/>
              </a:ext>
            </a:extLst>
          </p:cNvPr>
          <p:cNvSpPr txBox="1"/>
          <p:nvPr/>
        </p:nvSpPr>
        <p:spPr>
          <a:xfrm>
            <a:off x="4788024" y="707161"/>
            <a:ext cx="4110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asInterface();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led = interface_cast( binder 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219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0C397D33-D124-4D06-9C28-CD166ECBCC31}"/>
              </a:ext>
            </a:extLst>
          </p:cNvPr>
          <p:cNvSpPr/>
          <p:nvPr/>
        </p:nvSpPr>
        <p:spPr>
          <a:xfrm>
            <a:off x="2771800" y="5626759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AudioFlinger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AC727597-EFBC-45BB-8165-58361D8EB5D1}"/>
              </a:ext>
            </a:extLst>
          </p:cNvPr>
          <p:cNvSpPr/>
          <p:nvPr/>
        </p:nvSpPr>
        <p:spPr>
          <a:xfrm>
            <a:off x="2771800" y="599592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BDBFC7A-1E3D-47BE-B97C-CCF4262F53A3}"/>
              </a:ext>
            </a:extLst>
          </p:cNvPr>
          <p:cNvSpPr/>
          <p:nvPr/>
        </p:nvSpPr>
        <p:spPr>
          <a:xfrm>
            <a:off x="2771800" y="636508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createTrack(){}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CC55F3AE-4416-48B3-B65C-780AD6646925}"/>
              </a:ext>
            </a:extLst>
          </p:cNvPr>
          <p:cNvSpPr/>
          <p:nvPr/>
        </p:nvSpPr>
        <p:spPr>
          <a:xfrm>
            <a:off x="2771800" y="4202839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BnAudioFlinger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ABD3649A-9BE9-42A7-9CF9-6B5D5C3FA92A}"/>
              </a:ext>
            </a:extLst>
          </p:cNvPr>
          <p:cNvSpPr/>
          <p:nvPr/>
        </p:nvSpPr>
        <p:spPr>
          <a:xfrm>
            <a:off x="2771800" y="4572003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E2652FF9-BFA8-4CDF-B14A-1D68D0A52CD3}"/>
              </a:ext>
            </a:extLst>
          </p:cNvPr>
          <p:cNvSpPr/>
          <p:nvPr/>
        </p:nvSpPr>
        <p:spPr>
          <a:xfrm>
            <a:off x="2771800" y="4941168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onTransact();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7176047B-1030-4BC8-B761-4D7642D57A7A}"/>
              </a:ext>
            </a:extLst>
          </p:cNvPr>
          <p:cNvCxnSpPr>
            <a:cxnSpLocks/>
            <a:stCxn id="66" idx="0"/>
            <a:endCxn id="71" idx="2"/>
          </p:cNvCxnSpPr>
          <p:nvPr/>
        </p:nvCxnSpPr>
        <p:spPr>
          <a:xfrm flipV="1">
            <a:off x="3771260" y="5310331"/>
            <a:ext cx="0" cy="3164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FF1349D3-48B7-4884-9D4D-A90DD5505B87}"/>
              </a:ext>
            </a:extLst>
          </p:cNvPr>
          <p:cNvSpPr/>
          <p:nvPr/>
        </p:nvSpPr>
        <p:spPr>
          <a:xfrm>
            <a:off x="2771799" y="2769871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BnInterface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9A5AABCF-BB4B-483E-8E8C-DD33D0673F71}"/>
              </a:ext>
            </a:extLst>
          </p:cNvPr>
          <p:cNvSpPr/>
          <p:nvPr/>
        </p:nvSpPr>
        <p:spPr>
          <a:xfrm>
            <a:off x="2771799" y="3139035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onAsBinder()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AB071294-F765-435A-BE58-845324BE3B9B}"/>
              </a:ext>
            </a:extLst>
          </p:cNvPr>
          <p:cNvSpPr/>
          <p:nvPr/>
        </p:nvSpPr>
        <p:spPr>
          <a:xfrm>
            <a:off x="2771799" y="3508200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176950F5-43EF-4B5E-BE82-AD37D8F5AE61}"/>
              </a:ext>
            </a:extLst>
          </p:cNvPr>
          <p:cNvCxnSpPr>
            <a:cxnSpLocks/>
            <a:stCxn id="69" idx="0"/>
            <a:endCxn id="75" idx="2"/>
          </p:cNvCxnSpPr>
          <p:nvPr/>
        </p:nvCxnSpPr>
        <p:spPr>
          <a:xfrm flipH="1" flipV="1">
            <a:off x="3771260" y="3877364"/>
            <a:ext cx="1" cy="325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95BAE4D6-60C4-4D62-A7EC-FD87D7934E72}"/>
              </a:ext>
            </a:extLst>
          </p:cNvPr>
          <p:cNvSpPr/>
          <p:nvPr/>
        </p:nvSpPr>
        <p:spPr>
          <a:xfrm>
            <a:off x="1043608" y="1293215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IAudioFlinger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7D5683AD-CE7F-47EE-A8F7-4439648480AA}"/>
              </a:ext>
            </a:extLst>
          </p:cNvPr>
          <p:cNvSpPr/>
          <p:nvPr/>
        </p:nvSpPr>
        <p:spPr>
          <a:xfrm>
            <a:off x="1043608" y="1662379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CD486565-61DF-4B69-BD13-8FB146DE2CCB}"/>
              </a:ext>
            </a:extLst>
          </p:cNvPr>
          <p:cNvSpPr/>
          <p:nvPr/>
        </p:nvSpPr>
        <p:spPr>
          <a:xfrm>
            <a:off x="1043608" y="2031544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createTrack()=0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674424F2-72F0-46EE-A382-94725D995667}"/>
              </a:ext>
            </a:extLst>
          </p:cNvPr>
          <p:cNvCxnSpPr>
            <a:cxnSpLocks/>
            <a:stCxn id="73" idx="0"/>
            <a:endCxn id="79" idx="2"/>
          </p:cNvCxnSpPr>
          <p:nvPr/>
        </p:nvCxnSpPr>
        <p:spPr>
          <a:xfrm flipH="1" flipV="1">
            <a:off x="2043069" y="2400708"/>
            <a:ext cx="1728191" cy="3691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6964DD6-94A9-47D1-848D-EB5D4D0B55FD}"/>
              </a:ext>
            </a:extLst>
          </p:cNvPr>
          <p:cNvSpPr/>
          <p:nvPr/>
        </p:nvSpPr>
        <p:spPr>
          <a:xfrm>
            <a:off x="4211960" y="1293213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BBinder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33A5017E-6908-41B0-9415-945560787D96}"/>
              </a:ext>
            </a:extLst>
          </p:cNvPr>
          <p:cNvSpPr/>
          <p:nvPr/>
        </p:nvSpPr>
        <p:spPr>
          <a:xfrm>
            <a:off x="4211960" y="166237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511F3A55-00D3-4EC5-AA34-A1A141FECD21}"/>
              </a:ext>
            </a:extLst>
          </p:cNvPr>
          <p:cNvSpPr/>
          <p:nvPr/>
        </p:nvSpPr>
        <p:spPr>
          <a:xfrm>
            <a:off x="4211960" y="203154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81A44017-0D08-47C2-B9F1-A339FD06160F}"/>
              </a:ext>
            </a:extLst>
          </p:cNvPr>
          <p:cNvCxnSpPr>
            <a:cxnSpLocks/>
            <a:stCxn id="73" idx="0"/>
            <a:endCxn id="83" idx="2"/>
          </p:cNvCxnSpPr>
          <p:nvPr/>
        </p:nvCxnSpPr>
        <p:spPr>
          <a:xfrm flipV="1">
            <a:off x="3771260" y="2400706"/>
            <a:ext cx="1440161" cy="3691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0E018296-EE84-4647-8B1F-58B7279DD5EC}"/>
              </a:ext>
            </a:extLst>
          </p:cNvPr>
          <p:cNvSpPr/>
          <p:nvPr/>
        </p:nvSpPr>
        <p:spPr>
          <a:xfrm>
            <a:off x="4211960" y="-16442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IBinder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7F22E5A5-B1B9-4096-B353-C8C9E5D30655}"/>
              </a:ext>
            </a:extLst>
          </p:cNvPr>
          <p:cNvSpPr/>
          <p:nvPr/>
        </p:nvSpPr>
        <p:spPr>
          <a:xfrm>
            <a:off x="4211960" y="35272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BB43F28-59D9-4990-A961-A806F89F9C4D}"/>
              </a:ext>
            </a:extLst>
          </p:cNvPr>
          <p:cNvSpPr/>
          <p:nvPr/>
        </p:nvSpPr>
        <p:spPr>
          <a:xfrm>
            <a:off x="4211960" y="72188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CD28CBA6-FDB1-4D19-8E98-B9066BDA58A2}"/>
              </a:ext>
            </a:extLst>
          </p:cNvPr>
          <p:cNvCxnSpPr>
            <a:cxnSpLocks/>
            <a:stCxn id="81" idx="0"/>
            <a:endCxn id="87" idx="2"/>
          </p:cNvCxnSpPr>
          <p:nvPr/>
        </p:nvCxnSpPr>
        <p:spPr>
          <a:xfrm flipV="1">
            <a:off x="5211421" y="1091051"/>
            <a:ext cx="0" cy="2021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4B09FACB-7CA6-4784-80FB-765E753076FD}"/>
              </a:ext>
            </a:extLst>
          </p:cNvPr>
          <p:cNvCxnSpPr/>
          <p:nvPr/>
        </p:nvCxnSpPr>
        <p:spPr>
          <a:xfrm flipV="1">
            <a:off x="-36512" y="1463908"/>
            <a:ext cx="1080120" cy="1845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5CE5FA8C-4737-4992-BCCF-44B9BDF010B3}"/>
              </a:ext>
            </a:extLst>
          </p:cNvPr>
          <p:cNvCxnSpPr/>
          <p:nvPr/>
        </p:nvCxnSpPr>
        <p:spPr>
          <a:xfrm flipV="1">
            <a:off x="3231199" y="137123"/>
            <a:ext cx="1080120" cy="1845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6A85B8F4-1347-4B47-9584-FB28F57E034B}"/>
              </a:ext>
            </a:extLst>
          </p:cNvPr>
          <p:cNvSpPr txBox="1"/>
          <p:nvPr/>
        </p:nvSpPr>
        <p:spPr>
          <a:xfrm>
            <a:off x="-540567" y="1169631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interface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B5C39F7-277F-409A-83C2-581C4FEDE58C}"/>
              </a:ext>
            </a:extLst>
          </p:cNvPr>
          <p:cNvSpPr txBox="1"/>
          <p:nvPr/>
        </p:nvSpPr>
        <p:spPr>
          <a:xfrm>
            <a:off x="3065654" y="45355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E03F51CB-F800-4CE8-B87C-99B68A728B1A}"/>
              </a:ext>
            </a:extLst>
          </p:cNvPr>
          <p:cNvSpPr/>
          <p:nvPr/>
        </p:nvSpPr>
        <p:spPr>
          <a:xfrm>
            <a:off x="1030461" y="7733"/>
            <a:ext cx="1998921" cy="369164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IInterface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9884EC0A-B29B-40D8-AF64-6A998115D89E}"/>
              </a:ext>
            </a:extLst>
          </p:cNvPr>
          <p:cNvSpPr/>
          <p:nvPr/>
        </p:nvSpPr>
        <p:spPr>
          <a:xfrm>
            <a:off x="1030461" y="376897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200A287-0783-41D5-8F1A-C418CCA0651C}"/>
              </a:ext>
            </a:extLst>
          </p:cNvPr>
          <p:cNvSpPr/>
          <p:nvPr/>
        </p:nvSpPr>
        <p:spPr>
          <a:xfrm>
            <a:off x="1030461" y="746062"/>
            <a:ext cx="1998921" cy="369164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asBinder()</a:t>
            </a:r>
            <a:endParaRPr lang="ko-KR" altLang="en-US" sz="160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5429A943-83A5-4C1E-806F-4F5711A30451}"/>
              </a:ext>
            </a:extLst>
          </p:cNvPr>
          <p:cNvCxnSpPr>
            <a:cxnSpLocks/>
            <a:stCxn id="77" idx="0"/>
            <a:endCxn id="100" idx="2"/>
          </p:cNvCxnSpPr>
          <p:nvPr/>
        </p:nvCxnSpPr>
        <p:spPr>
          <a:xfrm flipH="1" flipV="1">
            <a:off x="2029922" y="1115226"/>
            <a:ext cx="13147" cy="1779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676AA77E-B691-4427-8F0E-68DECCE28A62}"/>
              </a:ext>
            </a:extLst>
          </p:cNvPr>
          <p:cNvSpPr txBox="1"/>
          <p:nvPr/>
        </p:nvSpPr>
        <p:spPr>
          <a:xfrm>
            <a:off x="-1692696" y="3226315"/>
            <a:ext cx="411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binder = interface-&gt;asBinder();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05" name="직선 화살표 연결선 104">
            <a:extLst>
              <a:ext uri="{FF2B5EF4-FFF2-40B4-BE49-F238E27FC236}">
                <a16:creationId xmlns:a16="http://schemas.microsoft.com/office/drawing/2014/main" id="{189DACED-2C3F-4198-A904-BB75162E8C6D}"/>
              </a:ext>
            </a:extLst>
          </p:cNvPr>
          <p:cNvCxnSpPr/>
          <p:nvPr/>
        </p:nvCxnSpPr>
        <p:spPr>
          <a:xfrm flipV="1">
            <a:off x="1720796" y="2954453"/>
            <a:ext cx="1080120" cy="1845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8C2BF64A-E9F7-4805-90C7-BFCE284BDDA6}"/>
              </a:ext>
            </a:extLst>
          </p:cNvPr>
          <p:cNvSpPr txBox="1"/>
          <p:nvPr/>
        </p:nvSpPr>
        <p:spPr>
          <a:xfrm>
            <a:off x="-900608" y="74606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90574CA-1E89-4E13-96D9-CD58BCEF4C0E}"/>
              </a:ext>
            </a:extLst>
          </p:cNvPr>
          <p:cNvSpPr txBox="1"/>
          <p:nvPr/>
        </p:nvSpPr>
        <p:spPr>
          <a:xfrm>
            <a:off x="884186" y="267231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0x1000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99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4AA7D4C-249A-4AA5-BF10-11087046BDDF}"/>
              </a:ext>
            </a:extLst>
          </p:cNvPr>
          <p:cNvSpPr/>
          <p:nvPr/>
        </p:nvSpPr>
        <p:spPr>
          <a:xfrm>
            <a:off x="3275856" y="18864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8B48F81-A798-4F4D-934D-080E13898824}"/>
              </a:ext>
            </a:extLst>
          </p:cNvPr>
          <p:cNvSpPr/>
          <p:nvPr/>
        </p:nvSpPr>
        <p:spPr>
          <a:xfrm>
            <a:off x="3275856" y="90872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4DD521F-D188-4E24-B2BA-78D5DA530EFE}"/>
              </a:ext>
            </a:extLst>
          </p:cNvPr>
          <p:cNvSpPr/>
          <p:nvPr/>
        </p:nvSpPr>
        <p:spPr>
          <a:xfrm>
            <a:off x="3275856" y="162880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7AB5348-B1A8-45D2-AE16-ED17D99F91AA}"/>
              </a:ext>
            </a:extLst>
          </p:cNvPr>
          <p:cNvSpPr/>
          <p:nvPr/>
        </p:nvSpPr>
        <p:spPr>
          <a:xfrm>
            <a:off x="3275856" y="2348880"/>
            <a:ext cx="2160240" cy="72008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3</a:t>
            </a:r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820EB0-44B8-4053-9D4F-7A7FD9FE5CD2}"/>
              </a:ext>
            </a:extLst>
          </p:cNvPr>
          <p:cNvSpPr/>
          <p:nvPr/>
        </p:nvSpPr>
        <p:spPr>
          <a:xfrm>
            <a:off x="3275856" y="306896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107BA62-F808-45E9-BD94-AF6E4555EACE}"/>
              </a:ext>
            </a:extLst>
          </p:cNvPr>
          <p:cNvSpPr/>
          <p:nvPr/>
        </p:nvSpPr>
        <p:spPr>
          <a:xfrm>
            <a:off x="3275856" y="378904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B7615BF-C029-4497-9E92-AADE2E687718}"/>
              </a:ext>
            </a:extLst>
          </p:cNvPr>
          <p:cNvSpPr/>
          <p:nvPr/>
        </p:nvSpPr>
        <p:spPr>
          <a:xfrm>
            <a:off x="3275856" y="450912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BBA2DFD-3733-4F2F-8F5A-66954D15E52B}"/>
              </a:ext>
            </a:extLst>
          </p:cNvPr>
          <p:cNvSpPr/>
          <p:nvPr/>
        </p:nvSpPr>
        <p:spPr>
          <a:xfrm>
            <a:off x="3275856" y="522920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997C047-BFEE-4593-B0AC-D84AE13C82A9}"/>
              </a:ext>
            </a:extLst>
          </p:cNvPr>
          <p:cNvSpPr/>
          <p:nvPr/>
        </p:nvSpPr>
        <p:spPr>
          <a:xfrm>
            <a:off x="3275856" y="5949280"/>
            <a:ext cx="2160240" cy="720080"/>
          </a:xfrm>
          <a:prstGeom prst="rect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EC1EA0-D4EE-465D-B5C3-E60E8D75BEAA}"/>
              </a:ext>
            </a:extLst>
          </p:cNvPr>
          <p:cNvSpPr txBox="1"/>
          <p:nvPr/>
        </p:nvSpPr>
        <p:spPr>
          <a:xfrm>
            <a:off x="5652120" y="404664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32KByte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E2150FF2-8CE2-4F02-AEFB-EC34916DE7AA}"/>
              </a:ext>
            </a:extLst>
          </p:cNvPr>
          <p:cNvCxnSpPr/>
          <p:nvPr/>
        </p:nvCxnSpPr>
        <p:spPr>
          <a:xfrm>
            <a:off x="2339752" y="188640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4EEF7696-69D6-4885-B294-2BF6FCD4A36F}"/>
              </a:ext>
            </a:extLst>
          </p:cNvPr>
          <p:cNvCxnSpPr/>
          <p:nvPr/>
        </p:nvCxnSpPr>
        <p:spPr>
          <a:xfrm>
            <a:off x="2339752" y="2348880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C0C4392C-6EBF-4C3B-BFB2-67D422FB2EFD}"/>
              </a:ext>
            </a:extLst>
          </p:cNvPr>
          <p:cNvCxnSpPr/>
          <p:nvPr/>
        </p:nvCxnSpPr>
        <p:spPr>
          <a:xfrm>
            <a:off x="2771800" y="188640"/>
            <a:ext cx="0" cy="2160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5B2BDFE-02A8-4A57-B2BC-85F612650176}"/>
              </a:ext>
            </a:extLst>
          </p:cNvPr>
          <p:cNvSpPr txBox="1"/>
          <p:nvPr/>
        </p:nvSpPr>
        <p:spPr>
          <a:xfrm>
            <a:off x="1736677" y="107480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onsolas" pitchFamily="49" charset="0"/>
                <a:cs typeface="Consolas" pitchFamily="49" charset="0"/>
              </a:rPr>
              <a:t>offset</a:t>
            </a:r>
            <a:endParaRPr lang="ko-KR" altLang="en-US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18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4DF05D-B2B1-43B2-BA08-25D473BDD2EC}"/>
              </a:ext>
            </a:extLst>
          </p:cNvPr>
          <p:cNvSpPr txBox="1"/>
          <p:nvPr/>
        </p:nvSpPr>
        <p:spPr>
          <a:xfrm>
            <a:off x="683568" y="332656"/>
            <a:ext cx="1105943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HIDL sample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cd /root/android/hardware/interfaces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cd light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server sample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cd /root/android/device/htc/flounder/light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client sample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cd /root/android/hardware/interfaces/light/2.0/vts/functional 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47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12700"/>
      </a:spPr>
      <a:bodyPr rtlCol="0" anchor="ctr"/>
      <a:lstStyle>
        <a:defPPr algn="ctr">
          <a:defRPr smtClean="0"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Office PowerPoint</Application>
  <PresentationFormat>화면 슬라이드 쇼(4:3)</PresentationFormat>
  <Paragraphs>440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student</dc:creator>
  <cp:lastModifiedBy>김 정인</cp:lastModifiedBy>
  <cp:revision>249</cp:revision>
  <dcterms:created xsi:type="dcterms:W3CDTF">2017-09-04T00:10:04Z</dcterms:created>
  <dcterms:modified xsi:type="dcterms:W3CDTF">2018-06-15T08:07:24Z</dcterms:modified>
</cp:coreProperties>
</file>