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324544" y="119675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token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440501" y="439133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06464" y="1154177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851246" y="41954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660084" y="50962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689684" y="470961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204616" y="4547512"/>
            <a:ext cx="815499" cy="5487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5457615" y="374030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964324" y="434028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993924" y="39536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798900" y="506596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828500" y="467931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2324355" y="4709613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1"/>
          </p:cNvCxnSpPr>
          <p:nvPr/>
        </p:nvCxnSpPr>
        <p:spPr>
          <a:xfrm>
            <a:off x="3518962" y="5250629"/>
            <a:ext cx="3141122" cy="302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3405A50-6D45-4220-A26C-C9D234F29FCE}"/>
              </a:ext>
            </a:extLst>
          </p:cNvPr>
          <p:cNvSpPr txBox="1"/>
          <p:nvPr/>
        </p:nvSpPr>
        <p:spPr>
          <a:xfrm>
            <a:off x="5083812" y="1531785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7FB9B4-2789-4C7D-8C4A-E90F9562630B}"/>
              </a:ext>
            </a:extLst>
          </p:cNvPr>
          <p:cNvSpPr txBox="1"/>
          <p:nvPr/>
        </p:nvSpPr>
        <p:spPr>
          <a:xfrm>
            <a:off x="3504571" y="-39844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 =&gt; RPC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0D77E3-D63A-4467-A9BA-A9D8D1672452}"/>
              </a:ext>
            </a:extLst>
          </p:cNvPr>
          <p:cNvSpPr txBox="1"/>
          <p:nvPr/>
        </p:nvSpPr>
        <p:spPr>
          <a:xfrm>
            <a:off x="7876059" y="15317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F516100-CEA7-46DC-9B3F-30D0EEEE81F1}"/>
              </a:ext>
            </a:extLst>
          </p:cNvPr>
          <p:cNvSpPr/>
          <p:nvPr/>
        </p:nvSpPr>
        <p:spPr>
          <a:xfrm>
            <a:off x="8028384" y="1901117"/>
            <a:ext cx="79216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42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1238229" y="1122448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2105258" y="90809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1025156" y="77503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1DEAC3-A9BB-4658-8222-600A2B249153}"/>
              </a:ext>
            </a:extLst>
          </p:cNvPr>
          <p:cNvSpPr txBox="1"/>
          <p:nvPr/>
        </p:nvSpPr>
        <p:spPr>
          <a:xfrm>
            <a:off x="-1781467" y="115294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4D31C47-17D2-4D19-A416-81CEE9C4B515}"/>
              </a:ext>
            </a:extLst>
          </p:cNvPr>
          <p:cNvSpPr/>
          <p:nvPr/>
        </p:nvSpPr>
        <p:spPr>
          <a:xfrm>
            <a:off x="-1238229" y="1484472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9B4668-E9EF-40EA-BBFC-76A77002C863}"/>
              </a:ext>
            </a:extLst>
          </p:cNvPr>
          <p:cNvSpPr txBox="1"/>
          <p:nvPr/>
        </p:nvSpPr>
        <p:spPr>
          <a:xfrm>
            <a:off x="-1781467" y="151497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두루마리 모양: 세로로 말림 6">
            <a:extLst>
              <a:ext uri="{FF2B5EF4-FFF2-40B4-BE49-F238E27FC236}">
                <a16:creationId xmlns:a16="http://schemas.microsoft.com/office/drawing/2014/main" id="{47B9C3A6-B61C-4035-8E7F-713AD5682586}"/>
              </a:ext>
            </a:extLst>
          </p:cNvPr>
          <p:cNvSpPr/>
          <p:nvPr/>
        </p:nvSpPr>
        <p:spPr>
          <a:xfrm>
            <a:off x="323528" y="980728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두루마리 모양: 세로로 말림 72">
            <a:extLst>
              <a:ext uri="{FF2B5EF4-FFF2-40B4-BE49-F238E27FC236}">
                <a16:creationId xmlns:a16="http://schemas.microsoft.com/office/drawing/2014/main" id="{FC501F4E-B431-420C-9F34-ABC32A6BC3FC}"/>
              </a:ext>
            </a:extLst>
          </p:cNvPr>
          <p:cNvSpPr/>
          <p:nvPr/>
        </p:nvSpPr>
        <p:spPr>
          <a:xfrm>
            <a:off x="311949" y="1699637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332ADE7-E3DD-47C5-B3E5-A6A79F9289A9}"/>
              </a:ext>
            </a:extLst>
          </p:cNvPr>
          <p:cNvSpPr txBox="1"/>
          <p:nvPr/>
        </p:nvSpPr>
        <p:spPr>
          <a:xfrm>
            <a:off x="113917" y="652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F432A4-36A3-4E78-BF70-9671BFF54B26}"/>
              </a:ext>
            </a:extLst>
          </p:cNvPr>
          <p:cNvSpPr txBox="1"/>
          <p:nvPr/>
        </p:nvSpPr>
        <p:spPr>
          <a:xfrm>
            <a:off x="109151" y="13902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AE0944FE-6F50-421F-B193-8BAA0AC3456F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-70262" y="1196752"/>
            <a:ext cx="447796" cy="110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4F2EC8D7-18ED-4422-9044-554F55D3D350}"/>
              </a:ext>
            </a:extLst>
          </p:cNvPr>
          <p:cNvCxnSpPr>
            <a:cxnSpLocks/>
            <a:stCxn id="71" idx="3"/>
            <a:endCxn id="73" idx="1"/>
          </p:cNvCxnSpPr>
          <p:nvPr/>
        </p:nvCxnSpPr>
        <p:spPr>
          <a:xfrm>
            <a:off x="-70262" y="1669138"/>
            <a:ext cx="436217" cy="246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1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995936" y="476672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3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1151</Words>
  <Application>Microsoft Office PowerPoint</Application>
  <PresentationFormat>화면 슬라이드 쇼(4:3)</PresentationFormat>
  <Paragraphs>460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193</cp:revision>
  <dcterms:created xsi:type="dcterms:W3CDTF">2017-09-04T00:10:04Z</dcterms:created>
  <dcterms:modified xsi:type="dcterms:W3CDTF">2018-06-14T01:34:13Z</dcterms:modified>
</cp:coreProperties>
</file>