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332" r:id="rId4"/>
    <p:sldId id="333" r:id="rId5"/>
    <p:sldId id="334" r:id="rId6"/>
    <p:sldId id="335" r:id="rId7"/>
    <p:sldId id="336" r:id="rId8"/>
    <p:sldId id="337" r:id="rId9"/>
    <p:sldId id="338" r:id="rId10"/>
    <p:sldId id="339" r:id="rId11"/>
    <p:sldId id="340" r:id="rId12"/>
    <p:sldId id="341" r:id="rId13"/>
    <p:sldId id="342" r:id="rId14"/>
    <p:sldId id="343" r:id="rId15"/>
    <p:sldId id="344" r:id="rId16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5442" autoAdjust="0"/>
    <p:restoredTop sz="94660"/>
  </p:normalViewPr>
  <p:slideViewPr>
    <p:cSldViewPr>
      <p:cViewPr varScale="1">
        <p:scale>
          <a:sx n="106" d="100"/>
          <a:sy n="106" d="100"/>
        </p:scale>
        <p:origin x="1740" y="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/>
              <a:t>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F2423A-9374-4626-A550-28F7C71F12EF}" type="datetimeFigureOut">
              <a:rPr lang="ko-KR" altLang="en-US" smtClean="0"/>
              <a:t>2018-06-15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3D96A4-129B-4813-B1EF-9FF4294C0D2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845558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F2423A-9374-4626-A550-28F7C71F12EF}" type="datetimeFigureOut">
              <a:rPr lang="ko-KR" altLang="en-US" smtClean="0"/>
              <a:t>2018-06-15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3D96A4-129B-4813-B1EF-9FF4294C0D2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498145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F2423A-9374-4626-A550-28F7C71F12EF}" type="datetimeFigureOut">
              <a:rPr lang="ko-KR" altLang="en-US" smtClean="0"/>
              <a:t>2018-06-15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3D96A4-129B-4813-B1EF-9FF4294C0D2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624732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F2423A-9374-4626-A550-28F7C71F12EF}" type="datetimeFigureOut">
              <a:rPr lang="ko-KR" altLang="en-US" smtClean="0"/>
              <a:t>2018-06-15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3D96A4-129B-4813-B1EF-9FF4294C0D2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68922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F2423A-9374-4626-A550-28F7C71F12EF}" type="datetimeFigureOut">
              <a:rPr lang="ko-KR" altLang="en-US" smtClean="0"/>
              <a:t>2018-06-15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3D96A4-129B-4813-B1EF-9FF4294C0D2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50087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F2423A-9374-4626-A550-28F7C71F12EF}" type="datetimeFigureOut">
              <a:rPr lang="ko-KR" altLang="en-US" smtClean="0"/>
              <a:t>2018-06-15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3D96A4-129B-4813-B1EF-9FF4294C0D2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426454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F2423A-9374-4626-A550-28F7C71F12EF}" type="datetimeFigureOut">
              <a:rPr lang="ko-KR" altLang="en-US" smtClean="0"/>
              <a:t>2018-06-15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3D96A4-129B-4813-B1EF-9FF4294C0D2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626810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F2423A-9374-4626-A550-28F7C71F12EF}" type="datetimeFigureOut">
              <a:rPr lang="ko-KR" altLang="en-US" smtClean="0"/>
              <a:t>2018-06-15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3D96A4-129B-4813-B1EF-9FF4294C0D2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682798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F2423A-9374-4626-A550-28F7C71F12EF}" type="datetimeFigureOut">
              <a:rPr lang="ko-KR" altLang="en-US" smtClean="0"/>
              <a:t>2018-06-15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3D96A4-129B-4813-B1EF-9FF4294C0D2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420512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F2423A-9374-4626-A550-28F7C71F12EF}" type="datetimeFigureOut">
              <a:rPr lang="ko-KR" altLang="en-US" smtClean="0"/>
              <a:t>2018-06-15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3D96A4-129B-4813-B1EF-9FF4294C0D2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211607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F2423A-9374-4626-A550-28F7C71F12EF}" type="datetimeFigureOut">
              <a:rPr lang="ko-KR" altLang="en-US" smtClean="0"/>
              <a:t>2018-06-15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3D96A4-129B-4813-B1EF-9FF4294C0D2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125014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F2423A-9374-4626-A550-28F7C71F12EF}" type="datetimeFigureOut">
              <a:rPr lang="ko-KR" altLang="en-US" smtClean="0"/>
              <a:t>2018-06-15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3D96A4-129B-4813-B1EF-9FF4294C0D2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222904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23582" y="116632"/>
            <a:ext cx="9020418" cy="47089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err="1">
                <a:latin typeface="Consolas" pitchFamily="49" charset="0"/>
                <a:cs typeface="Consolas" pitchFamily="49" charset="0"/>
              </a:rPr>
              <a:t>강사명</a:t>
            </a:r>
            <a:r>
              <a:rPr lang="ko-KR" altLang="en-US">
                <a:latin typeface="Consolas" pitchFamily="49" charset="0"/>
                <a:cs typeface="Consolas" pitchFamily="49" charset="0"/>
              </a:rPr>
              <a:t> </a:t>
            </a:r>
            <a:r>
              <a:rPr lang="en-US" altLang="ko-KR">
                <a:latin typeface="Consolas" pitchFamily="49" charset="0"/>
                <a:cs typeface="Consolas" pitchFamily="49" charset="0"/>
              </a:rPr>
              <a:t>: </a:t>
            </a:r>
            <a:r>
              <a:rPr lang="ko-KR" altLang="en-US">
                <a:latin typeface="Consolas" pitchFamily="49" charset="0"/>
                <a:cs typeface="Consolas" pitchFamily="49" charset="0"/>
              </a:rPr>
              <a:t>김정인 </a:t>
            </a:r>
            <a:endParaRPr lang="en-US" altLang="ko-KR">
              <a:latin typeface="Consolas" pitchFamily="49" charset="0"/>
              <a:cs typeface="Consolas" pitchFamily="49" charset="0"/>
            </a:endParaRP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email : </a:t>
            </a:r>
            <a:r>
              <a:rPr lang="ko-KR" altLang="en-US">
                <a:latin typeface="Consolas" pitchFamily="49" charset="0"/>
                <a:cs typeface="Consolas" pitchFamily="49" charset="0"/>
              </a:rPr>
              <a:t> </a:t>
            </a:r>
            <a:r>
              <a:rPr lang="en-US" altLang="ko-KR">
                <a:latin typeface="Consolas" pitchFamily="49" charset="0"/>
                <a:cs typeface="Consolas" pitchFamily="49" charset="0"/>
              </a:rPr>
              <a:t>jikim@imguru.co.kr</a:t>
            </a:r>
          </a:p>
          <a:p>
            <a:endParaRPr lang="en-US" altLang="ko-KR">
              <a:latin typeface="Consolas" pitchFamily="49" charset="0"/>
              <a:cs typeface="Consolas" pitchFamily="49" charset="0"/>
            </a:endParaRPr>
          </a:p>
          <a:p>
            <a:r>
              <a:rPr lang="ko-KR" altLang="en-US" sz="2400">
                <a:latin typeface="Consolas" pitchFamily="49" charset="0"/>
                <a:cs typeface="Consolas" pitchFamily="49" charset="0"/>
              </a:rPr>
              <a:t>공유자료 서버 </a:t>
            </a:r>
            <a:endParaRPr lang="en-US" altLang="ko-KR" sz="2400">
              <a:latin typeface="Consolas" pitchFamily="49" charset="0"/>
              <a:cs typeface="Consolas" pitchFamily="49" charset="0"/>
            </a:endParaRPr>
          </a:p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https://github.com/ioacademy-jikim/android_framework</a:t>
            </a:r>
          </a:p>
          <a:p>
            <a:endParaRPr lang="en-US" altLang="ko-KR">
              <a:latin typeface="Consolas" pitchFamily="49" charset="0"/>
              <a:cs typeface="Consolas" pitchFamily="49" charset="0"/>
            </a:endParaRPr>
          </a:p>
          <a:p>
            <a:r>
              <a:rPr lang="ko-KR" altLang="en-US">
                <a:latin typeface="Consolas" pitchFamily="49" charset="0"/>
                <a:cs typeface="Consolas" pitchFamily="49" charset="0"/>
              </a:rPr>
              <a:t>자료공유 </a:t>
            </a:r>
            <a:r>
              <a:rPr lang="en-US" altLang="ko-KR">
                <a:latin typeface="Consolas" pitchFamily="49" charset="0"/>
                <a:cs typeface="Consolas" pitchFamily="49" charset="0"/>
              </a:rPr>
              <a:t>: 01_day.pptx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          01_day </a:t>
            </a:r>
            <a:r>
              <a:rPr lang="ko-KR" altLang="en-US">
                <a:latin typeface="Consolas" pitchFamily="49" charset="0"/>
                <a:cs typeface="Consolas" pitchFamily="49" charset="0"/>
              </a:rPr>
              <a:t>폴더 </a:t>
            </a:r>
            <a:endParaRPr lang="en-US" altLang="ko-KR">
              <a:latin typeface="Consolas" pitchFamily="49" charset="0"/>
              <a:cs typeface="Consolas" pitchFamily="49" charset="0"/>
            </a:endParaRPr>
          </a:p>
          <a:p>
            <a:endParaRPr lang="en-US" altLang="ko-KR">
              <a:latin typeface="Consolas" pitchFamily="49" charset="0"/>
              <a:cs typeface="Consolas" pitchFamily="49" charset="0"/>
            </a:endParaRPr>
          </a:p>
          <a:p>
            <a:r>
              <a:rPr lang="ko-KR" altLang="en-US">
                <a:latin typeface="Consolas" pitchFamily="49" charset="0"/>
                <a:cs typeface="Consolas" pitchFamily="49" charset="0"/>
              </a:rPr>
              <a:t>강의 환경 </a:t>
            </a:r>
            <a:r>
              <a:rPr lang="en-US" altLang="ko-KR">
                <a:latin typeface="Consolas" pitchFamily="49" charset="0"/>
                <a:cs typeface="Consolas" pitchFamily="49" charset="0"/>
              </a:rPr>
              <a:t>: ubuntu 18.04 , virtual box , android </a:t>
            </a:r>
            <a:r>
              <a:rPr lang="en-US" altLang="ko-KR" err="1">
                <a:latin typeface="Consolas" pitchFamily="49" charset="0"/>
                <a:cs typeface="Consolas" pitchFamily="49" charset="0"/>
              </a:rPr>
              <a:t>oreo</a:t>
            </a:r>
            <a:r>
              <a:rPr lang="en-US" altLang="ko-KR">
                <a:latin typeface="Consolas" pitchFamily="49" charset="0"/>
                <a:cs typeface="Consolas" pitchFamily="49" charset="0"/>
              </a:rPr>
              <a:t>, nexus 9</a:t>
            </a:r>
          </a:p>
          <a:p>
            <a:endParaRPr lang="en-US" altLang="ko-KR">
              <a:latin typeface="Consolas" pitchFamily="49" charset="0"/>
              <a:cs typeface="Consolas" pitchFamily="49" charset="0"/>
            </a:endParaRPr>
          </a:p>
          <a:p>
            <a:r>
              <a:rPr lang="ko-KR" altLang="en-US">
                <a:latin typeface="Consolas" pitchFamily="49" charset="0"/>
                <a:cs typeface="Consolas" pitchFamily="49" charset="0"/>
              </a:rPr>
              <a:t>강의 배포 파일 </a:t>
            </a:r>
            <a:r>
              <a:rPr lang="en-US" altLang="ko-KR">
                <a:latin typeface="Consolas" pitchFamily="49" charset="0"/>
                <a:cs typeface="Consolas" pitchFamily="49" charset="0"/>
              </a:rPr>
              <a:t>: USB </a:t>
            </a:r>
            <a:r>
              <a:rPr lang="ko-KR" altLang="en-US">
                <a:latin typeface="Consolas" pitchFamily="49" charset="0"/>
                <a:cs typeface="Consolas" pitchFamily="49" charset="0"/>
              </a:rPr>
              <a:t>내에 있는</a:t>
            </a:r>
            <a:endParaRPr lang="en-US" altLang="ko-KR">
              <a:latin typeface="Consolas" pitchFamily="49" charset="0"/>
              <a:cs typeface="Consolas" pitchFamily="49" charset="0"/>
            </a:endParaRP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                </a:t>
            </a:r>
            <a:r>
              <a:rPr lang="en-US" altLang="ko-KR" err="1">
                <a:latin typeface="Consolas" pitchFamily="49" charset="0"/>
                <a:cs typeface="Consolas" pitchFamily="49" charset="0"/>
              </a:rPr>
              <a:t>android_framework</a:t>
            </a:r>
            <a:r>
              <a:rPr lang="en-US" altLang="ko-KR">
                <a:latin typeface="Consolas" pitchFamily="49" charset="0"/>
                <a:cs typeface="Consolas" pitchFamily="49" charset="0"/>
              </a:rPr>
              <a:t>_</a:t>
            </a:r>
            <a:r>
              <a:rPr lang="ko-KR" altLang="en-US">
                <a:latin typeface="Consolas" pitchFamily="49" charset="0"/>
                <a:cs typeface="Consolas" pitchFamily="49" charset="0"/>
              </a:rPr>
              <a:t>수업자료 폴더</a:t>
            </a:r>
            <a:endParaRPr lang="en-US" altLang="ko-KR">
              <a:latin typeface="Consolas" pitchFamily="49" charset="0"/>
              <a:cs typeface="Consolas" pitchFamily="49" charset="0"/>
            </a:endParaRPr>
          </a:p>
          <a:p>
            <a:endParaRPr lang="en-US" altLang="ko-KR">
              <a:latin typeface="Consolas" pitchFamily="49" charset="0"/>
              <a:cs typeface="Consolas" pitchFamily="49" charset="0"/>
            </a:endParaRPr>
          </a:p>
          <a:p>
            <a:r>
              <a:rPr lang="ko-KR" altLang="en-US">
                <a:latin typeface="Consolas" pitchFamily="49" charset="0"/>
                <a:cs typeface="Consolas" pitchFamily="49" charset="0"/>
              </a:rPr>
              <a:t>점심시간 </a:t>
            </a:r>
            <a:r>
              <a:rPr lang="en-US" altLang="ko-KR">
                <a:latin typeface="Consolas" pitchFamily="49" charset="0"/>
                <a:cs typeface="Consolas" pitchFamily="49" charset="0"/>
              </a:rPr>
              <a:t>: 11</a:t>
            </a:r>
            <a:r>
              <a:rPr lang="ko-KR" altLang="en-US">
                <a:latin typeface="Consolas" pitchFamily="49" charset="0"/>
                <a:cs typeface="Consolas" pitchFamily="49" charset="0"/>
              </a:rPr>
              <a:t>시 </a:t>
            </a:r>
            <a:r>
              <a:rPr lang="en-US" altLang="ko-KR">
                <a:latin typeface="Consolas" pitchFamily="49" charset="0"/>
                <a:cs typeface="Consolas" pitchFamily="49" charset="0"/>
              </a:rPr>
              <a:t>20</a:t>
            </a:r>
            <a:r>
              <a:rPr lang="ko-KR" altLang="en-US">
                <a:latin typeface="Consolas" pitchFamily="49" charset="0"/>
                <a:cs typeface="Consolas" pitchFamily="49" charset="0"/>
              </a:rPr>
              <a:t>분 </a:t>
            </a:r>
            <a:r>
              <a:rPr lang="en-US" altLang="ko-KR">
                <a:latin typeface="Consolas" pitchFamily="49" charset="0"/>
                <a:cs typeface="Consolas" pitchFamily="49" charset="0"/>
              </a:rPr>
              <a:t>- 12</a:t>
            </a:r>
            <a:r>
              <a:rPr lang="ko-KR" altLang="en-US">
                <a:latin typeface="Consolas" pitchFamily="49" charset="0"/>
                <a:cs typeface="Consolas" pitchFamily="49" charset="0"/>
              </a:rPr>
              <a:t>시 </a:t>
            </a:r>
            <a:r>
              <a:rPr lang="en-US" altLang="ko-KR">
                <a:latin typeface="Consolas" pitchFamily="49" charset="0"/>
                <a:cs typeface="Consolas" pitchFamily="49" charset="0"/>
              </a:rPr>
              <a:t>40</a:t>
            </a:r>
            <a:r>
              <a:rPr lang="ko-KR" altLang="en-US">
                <a:latin typeface="Consolas" pitchFamily="49" charset="0"/>
                <a:cs typeface="Consolas" pitchFamily="49" charset="0"/>
              </a:rPr>
              <a:t>분</a:t>
            </a:r>
            <a:endParaRPr lang="en-US" altLang="ko-KR">
              <a:latin typeface="Consolas" pitchFamily="49" charset="0"/>
              <a:cs typeface="Consolas" pitchFamily="49" charset="0"/>
            </a:endParaRPr>
          </a:p>
          <a:p>
            <a:r>
              <a:rPr lang="ko-KR" altLang="en-US">
                <a:latin typeface="Consolas" pitchFamily="49" charset="0"/>
                <a:cs typeface="Consolas" pitchFamily="49" charset="0"/>
              </a:rPr>
              <a:t>쉬는시간 </a:t>
            </a:r>
            <a:r>
              <a:rPr lang="en-US" altLang="ko-KR">
                <a:latin typeface="Consolas" pitchFamily="49" charset="0"/>
                <a:cs typeface="Consolas" pitchFamily="49" charset="0"/>
              </a:rPr>
              <a:t>: 15</a:t>
            </a:r>
            <a:r>
              <a:rPr lang="ko-KR" altLang="en-US">
                <a:latin typeface="Consolas" pitchFamily="49" charset="0"/>
                <a:cs typeface="Consolas" pitchFamily="49" charset="0"/>
              </a:rPr>
              <a:t>분</a:t>
            </a:r>
            <a:r>
              <a:rPr lang="en-US" altLang="ko-KR">
                <a:latin typeface="Consolas" pitchFamily="49" charset="0"/>
                <a:cs typeface="Consolas" pitchFamily="49" charset="0"/>
              </a:rPr>
              <a:t> - 20</a:t>
            </a:r>
            <a:r>
              <a:rPr lang="ko-KR" altLang="en-US">
                <a:latin typeface="Consolas" pitchFamily="49" charset="0"/>
                <a:cs typeface="Consolas" pitchFamily="49" charset="0"/>
              </a:rPr>
              <a:t>분</a:t>
            </a:r>
            <a:endParaRPr lang="en-US" altLang="ko-KR">
              <a:latin typeface="Consolas" pitchFamily="49" charset="0"/>
              <a:cs typeface="Consolas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039111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83568" y="116632"/>
            <a:ext cx="7409401" cy="64633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>
                <a:latin typeface="Consolas" pitchFamily="49" charset="0"/>
                <a:cs typeface="Consolas" pitchFamily="49" charset="0"/>
              </a:rPr>
              <a:t>수업 내용 </a:t>
            </a:r>
            <a:r>
              <a:rPr lang="en-US" altLang="ko-KR">
                <a:latin typeface="Consolas" pitchFamily="49" charset="0"/>
                <a:cs typeface="Consolas" pitchFamily="49" charset="0"/>
              </a:rPr>
              <a:t>: </a:t>
            </a:r>
          </a:p>
          <a:p>
            <a:endParaRPr lang="en-US" altLang="ko-KR">
              <a:latin typeface="Consolas" pitchFamily="49" charset="0"/>
              <a:cs typeface="Consolas" pitchFamily="49" charset="0"/>
            </a:endParaRP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- </a:t>
            </a:r>
            <a:r>
              <a:rPr lang="ko-KR" altLang="en-US">
                <a:latin typeface="Consolas" pitchFamily="49" charset="0"/>
                <a:cs typeface="Consolas" pitchFamily="49" charset="0"/>
              </a:rPr>
              <a:t>안드로이드 부팅 과정 분석 </a:t>
            </a:r>
            <a:r>
              <a:rPr lang="en-US" altLang="ko-KR">
                <a:latin typeface="Consolas" pitchFamily="49" charset="0"/>
                <a:cs typeface="Consolas" pitchFamily="49" charset="0"/>
              </a:rPr>
              <a:t>: </a:t>
            </a:r>
            <a:r>
              <a:rPr lang="en-US" altLang="ko-KR" err="1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init</a:t>
            </a:r>
            <a:r>
              <a:rPr lang="en-US" altLang="ko-KR">
                <a:latin typeface="Consolas" pitchFamily="49" charset="0"/>
                <a:cs typeface="Consolas" pitchFamily="49" charset="0"/>
              </a:rPr>
              <a:t>, </a:t>
            </a:r>
            <a:r>
              <a:rPr lang="en-US" altLang="ko-KR" err="1">
                <a:latin typeface="Consolas" pitchFamily="49" charset="0"/>
                <a:cs typeface="Consolas" pitchFamily="49" charset="0"/>
              </a:rPr>
              <a:t>ueventd</a:t>
            </a:r>
            <a:r>
              <a:rPr lang="en-US" altLang="ko-KR">
                <a:latin typeface="Consolas" pitchFamily="49" charset="0"/>
                <a:cs typeface="Consolas" pitchFamily="49" charset="0"/>
              </a:rPr>
              <a:t>, </a:t>
            </a:r>
            <a:r>
              <a:rPr lang="en-US" altLang="ko-KR" err="1">
                <a:latin typeface="Consolas" pitchFamily="49" charset="0"/>
                <a:cs typeface="Consolas" pitchFamily="49" charset="0"/>
              </a:rPr>
              <a:t>servicemanager</a:t>
            </a:r>
            <a:endParaRPr lang="en-US" altLang="ko-KR">
              <a:latin typeface="Consolas" pitchFamily="49" charset="0"/>
              <a:cs typeface="Consolas" pitchFamily="49" charset="0"/>
            </a:endParaRPr>
          </a:p>
          <a:p>
            <a:pPr marL="285750" indent="-285750">
              <a:buFontTx/>
              <a:buChar char="-"/>
            </a:pPr>
            <a:r>
              <a:rPr lang="ko-KR" altLang="en-US">
                <a:latin typeface="Consolas" pitchFamily="49" charset="0"/>
                <a:cs typeface="Consolas" pitchFamily="49" charset="0"/>
              </a:rPr>
              <a:t>안드로이드 바인더 분석 </a:t>
            </a:r>
            <a:r>
              <a:rPr lang="en-US" altLang="ko-KR">
                <a:latin typeface="Consolas" pitchFamily="49" charset="0"/>
                <a:cs typeface="Consolas" pitchFamily="49" charset="0"/>
              </a:rPr>
              <a:t>: binder driver </a:t>
            </a:r>
            <a:r>
              <a:rPr lang="ko-KR" altLang="en-US">
                <a:latin typeface="Consolas" pitchFamily="49" charset="0"/>
                <a:cs typeface="Consolas" pitchFamily="49" charset="0"/>
              </a:rPr>
              <a:t>분석</a:t>
            </a:r>
            <a:endParaRPr lang="en-US" altLang="ko-KR">
              <a:latin typeface="Consolas" pitchFamily="49" charset="0"/>
              <a:cs typeface="Consolas" pitchFamily="49" charset="0"/>
            </a:endParaRP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                         </a:t>
            </a:r>
            <a:r>
              <a:rPr lang="en-US" altLang="ko-KR" err="1">
                <a:latin typeface="Consolas" pitchFamily="49" charset="0"/>
                <a:cs typeface="Consolas" pitchFamily="49" charset="0"/>
              </a:rPr>
              <a:t>sp</a:t>
            </a:r>
            <a:r>
              <a:rPr lang="en-US" altLang="ko-KR">
                <a:latin typeface="Consolas" pitchFamily="49" charset="0"/>
                <a:cs typeface="Consolas" pitchFamily="49" charset="0"/>
              </a:rPr>
              <a:t>, wp </a:t>
            </a:r>
            <a:r>
              <a:rPr lang="ko-KR" altLang="en-US">
                <a:latin typeface="Consolas" pitchFamily="49" charset="0"/>
                <a:cs typeface="Consolas" pitchFamily="49" charset="0"/>
              </a:rPr>
              <a:t>분석 </a:t>
            </a:r>
            <a:endParaRPr lang="en-US" altLang="ko-KR">
              <a:latin typeface="Consolas" pitchFamily="49" charset="0"/>
              <a:cs typeface="Consolas" pitchFamily="49" charset="0"/>
            </a:endParaRP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                         proxy </a:t>
            </a:r>
            <a:r>
              <a:rPr lang="ko-KR" altLang="en-US">
                <a:latin typeface="Consolas" pitchFamily="49" charset="0"/>
                <a:cs typeface="Consolas" pitchFamily="49" charset="0"/>
              </a:rPr>
              <a:t>분석 구현 </a:t>
            </a:r>
            <a:endParaRPr lang="en-US" altLang="ko-KR">
              <a:latin typeface="Consolas" pitchFamily="49" charset="0"/>
              <a:cs typeface="Consolas" pitchFamily="49" charset="0"/>
            </a:endParaRP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                         stub </a:t>
            </a:r>
            <a:r>
              <a:rPr lang="ko-KR" altLang="en-US">
                <a:latin typeface="Consolas" pitchFamily="49" charset="0"/>
                <a:cs typeface="Consolas" pitchFamily="49" charset="0"/>
              </a:rPr>
              <a:t>분석 구현 </a:t>
            </a:r>
            <a:endParaRPr lang="en-US" altLang="ko-KR">
              <a:latin typeface="Consolas" pitchFamily="49" charset="0"/>
              <a:cs typeface="Consolas" pitchFamily="49" charset="0"/>
            </a:endParaRP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                         </a:t>
            </a:r>
            <a:r>
              <a:rPr lang="ko-KR" altLang="en-US">
                <a:latin typeface="Consolas" pitchFamily="49" charset="0"/>
                <a:cs typeface="Consolas" pitchFamily="49" charset="0"/>
              </a:rPr>
              <a:t>역방향 바인더 </a:t>
            </a:r>
            <a:endParaRPr lang="en-US" altLang="ko-KR">
              <a:latin typeface="Consolas" pitchFamily="49" charset="0"/>
              <a:cs typeface="Consolas" pitchFamily="49" charset="0"/>
            </a:endParaRPr>
          </a:p>
          <a:p>
            <a:endParaRPr lang="en-US" altLang="ko-KR">
              <a:latin typeface="Consolas" pitchFamily="49" charset="0"/>
              <a:cs typeface="Consolas" pitchFamily="49" charset="0"/>
            </a:endParaRP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- </a:t>
            </a:r>
            <a:r>
              <a:rPr lang="ko-KR" altLang="en-US">
                <a:latin typeface="Consolas" pitchFamily="49" charset="0"/>
                <a:cs typeface="Consolas" pitchFamily="49" charset="0"/>
              </a:rPr>
              <a:t>안드로이드 </a:t>
            </a:r>
            <a:r>
              <a:rPr lang="en-US" altLang="ko-KR" err="1">
                <a:latin typeface="Consolas" pitchFamily="49" charset="0"/>
                <a:cs typeface="Consolas" pitchFamily="49" charset="0"/>
              </a:rPr>
              <a:t>Ashmem</a:t>
            </a:r>
            <a:r>
              <a:rPr lang="en-US" altLang="ko-KR">
                <a:latin typeface="Consolas" pitchFamily="49" charset="0"/>
                <a:cs typeface="Consolas" pitchFamily="49" charset="0"/>
              </a:rPr>
              <a:t> </a:t>
            </a:r>
            <a:r>
              <a:rPr lang="ko-KR" altLang="en-US">
                <a:latin typeface="Consolas" pitchFamily="49" charset="0"/>
                <a:cs typeface="Consolas" pitchFamily="49" charset="0"/>
              </a:rPr>
              <a:t>분석 </a:t>
            </a:r>
            <a:r>
              <a:rPr lang="en-US" altLang="ko-KR">
                <a:latin typeface="Consolas" pitchFamily="49" charset="0"/>
                <a:cs typeface="Consolas" pitchFamily="49" charset="0"/>
              </a:rPr>
              <a:t>: </a:t>
            </a:r>
            <a:r>
              <a:rPr lang="en-US" altLang="ko-KR" err="1">
                <a:latin typeface="Consolas" pitchFamily="49" charset="0"/>
                <a:cs typeface="Consolas" pitchFamily="49" charset="0"/>
              </a:rPr>
              <a:t>Ashmem</a:t>
            </a:r>
            <a:r>
              <a:rPr lang="en-US" altLang="ko-KR">
                <a:latin typeface="Consolas" pitchFamily="49" charset="0"/>
                <a:cs typeface="Consolas" pitchFamily="49" charset="0"/>
              </a:rPr>
              <a:t> driver </a:t>
            </a:r>
            <a:r>
              <a:rPr lang="ko-KR" altLang="en-US">
                <a:latin typeface="Consolas" pitchFamily="49" charset="0"/>
                <a:cs typeface="Consolas" pitchFamily="49" charset="0"/>
              </a:rPr>
              <a:t>분석</a:t>
            </a:r>
            <a:endParaRPr lang="en-US" altLang="ko-KR">
              <a:latin typeface="Consolas" pitchFamily="49" charset="0"/>
              <a:cs typeface="Consolas" pitchFamily="49" charset="0"/>
            </a:endParaRP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                          proxy </a:t>
            </a:r>
            <a:r>
              <a:rPr lang="ko-KR" altLang="en-US">
                <a:latin typeface="Consolas" pitchFamily="49" charset="0"/>
                <a:cs typeface="Consolas" pitchFamily="49" charset="0"/>
              </a:rPr>
              <a:t>분석 구현 </a:t>
            </a:r>
            <a:endParaRPr lang="en-US" altLang="ko-KR">
              <a:latin typeface="Consolas" pitchFamily="49" charset="0"/>
              <a:cs typeface="Consolas" pitchFamily="49" charset="0"/>
            </a:endParaRP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                          stub </a:t>
            </a:r>
            <a:r>
              <a:rPr lang="ko-KR" altLang="en-US">
                <a:latin typeface="Consolas" pitchFamily="49" charset="0"/>
                <a:cs typeface="Consolas" pitchFamily="49" charset="0"/>
              </a:rPr>
              <a:t>분석 구현 </a:t>
            </a:r>
            <a:endParaRPr lang="en-US" altLang="ko-KR">
              <a:latin typeface="Consolas" pitchFamily="49" charset="0"/>
              <a:cs typeface="Consolas" pitchFamily="49" charset="0"/>
            </a:endParaRP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                          </a:t>
            </a:r>
            <a:r>
              <a:rPr lang="en-US" altLang="ko-KR" err="1">
                <a:latin typeface="Consolas" pitchFamily="49" charset="0"/>
                <a:cs typeface="Consolas" pitchFamily="49" charset="0"/>
              </a:rPr>
              <a:t>MemoryHeapBase</a:t>
            </a:r>
            <a:endParaRPr lang="en-US" altLang="ko-KR">
              <a:latin typeface="Consolas" pitchFamily="49" charset="0"/>
              <a:cs typeface="Consolas" pitchFamily="49" charset="0"/>
            </a:endParaRP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                          </a:t>
            </a:r>
            <a:r>
              <a:rPr lang="en-US" altLang="ko-KR" err="1">
                <a:latin typeface="Consolas" pitchFamily="49" charset="0"/>
                <a:cs typeface="Consolas" pitchFamily="49" charset="0"/>
              </a:rPr>
              <a:t>MemoryBase</a:t>
            </a:r>
            <a:endParaRPr lang="en-US" altLang="ko-KR">
              <a:latin typeface="Consolas" pitchFamily="49" charset="0"/>
              <a:cs typeface="Consolas" pitchFamily="49" charset="0"/>
            </a:endParaRPr>
          </a:p>
          <a:p>
            <a:endParaRPr lang="en-US" altLang="ko-KR">
              <a:latin typeface="Consolas" pitchFamily="49" charset="0"/>
              <a:cs typeface="Consolas" pitchFamily="49" charset="0"/>
            </a:endParaRP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- </a:t>
            </a:r>
            <a:r>
              <a:rPr lang="ko-KR" altLang="en-US">
                <a:latin typeface="Consolas" pitchFamily="49" charset="0"/>
                <a:cs typeface="Consolas" pitchFamily="49" charset="0"/>
              </a:rPr>
              <a:t>안드로이드 </a:t>
            </a:r>
            <a:r>
              <a:rPr lang="en-US" altLang="ko-KR">
                <a:latin typeface="Consolas" pitchFamily="49" charset="0"/>
                <a:cs typeface="Consolas" pitchFamily="49" charset="0"/>
              </a:rPr>
              <a:t>Thread </a:t>
            </a:r>
            <a:r>
              <a:rPr lang="ko-KR" altLang="en-US">
                <a:latin typeface="Consolas" pitchFamily="49" charset="0"/>
                <a:cs typeface="Consolas" pitchFamily="49" charset="0"/>
              </a:rPr>
              <a:t>분석 </a:t>
            </a:r>
            <a:r>
              <a:rPr lang="en-US" altLang="ko-KR">
                <a:latin typeface="Consolas" pitchFamily="49" charset="0"/>
                <a:cs typeface="Consolas" pitchFamily="49" charset="0"/>
              </a:rPr>
              <a:t>: </a:t>
            </a:r>
            <a:r>
              <a:rPr lang="en-US" altLang="ko-KR" err="1">
                <a:latin typeface="Consolas" pitchFamily="49" charset="0"/>
                <a:cs typeface="Consolas" pitchFamily="49" charset="0"/>
              </a:rPr>
              <a:t>pthread</a:t>
            </a:r>
            <a:r>
              <a:rPr lang="en-US" altLang="ko-KR">
                <a:latin typeface="Consolas" pitchFamily="49" charset="0"/>
                <a:cs typeface="Consolas" pitchFamily="49" charset="0"/>
              </a:rPr>
              <a:t> library </a:t>
            </a:r>
            <a:r>
              <a:rPr lang="ko-KR" altLang="en-US">
                <a:latin typeface="Consolas" pitchFamily="49" charset="0"/>
                <a:cs typeface="Consolas" pitchFamily="49" charset="0"/>
              </a:rPr>
              <a:t>분석</a:t>
            </a:r>
            <a:endParaRPr lang="en-US" altLang="ko-KR">
              <a:latin typeface="Consolas" pitchFamily="49" charset="0"/>
              <a:cs typeface="Consolas" pitchFamily="49" charset="0"/>
            </a:endParaRP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                          Thread Class </a:t>
            </a:r>
            <a:r>
              <a:rPr lang="ko-KR" altLang="en-US">
                <a:latin typeface="Consolas" pitchFamily="49" charset="0"/>
                <a:cs typeface="Consolas" pitchFamily="49" charset="0"/>
              </a:rPr>
              <a:t>분석 </a:t>
            </a:r>
            <a:endParaRPr lang="en-US" altLang="ko-KR">
              <a:latin typeface="Consolas" pitchFamily="49" charset="0"/>
              <a:cs typeface="Consolas" pitchFamily="49" charset="0"/>
            </a:endParaRPr>
          </a:p>
          <a:p>
            <a:endParaRPr lang="en-US" altLang="ko-KR">
              <a:latin typeface="Consolas" pitchFamily="49" charset="0"/>
              <a:cs typeface="Consolas" pitchFamily="49" charset="0"/>
            </a:endParaRP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- </a:t>
            </a:r>
            <a:r>
              <a:rPr lang="ko-KR" altLang="en-US">
                <a:latin typeface="Consolas" pitchFamily="49" charset="0"/>
                <a:cs typeface="Consolas" pitchFamily="49" charset="0"/>
              </a:rPr>
              <a:t>안드로이드 </a:t>
            </a:r>
            <a:r>
              <a:rPr lang="en-US" altLang="ko-KR">
                <a:latin typeface="Consolas" pitchFamily="49" charset="0"/>
                <a:cs typeface="Consolas" pitchFamily="49" charset="0"/>
              </a:rPr>
              <a:t>Looper </a:t>
            </a:r>
            <a:r>
              <a:rPr lang="ko-KR" altLang="en-US">
                <a:latin typeface="Consolas" pitchFamily="49" charset="0"/>
                <a:cs typeface="Consolas" pitchFamily="49" charset="0"/>
              </a:rPr>
              <a:t>분석 </a:t>
            </a:r>
            <a:r>
              <a:rPr lang="en-US" altLang="ko-KR">
                <a:latin typeface="Consolas" pitchFamily="49" charset="0"/>
                <a:cs typeface="Consolas" pitchFamily="49" charset="0"/>
              </a:rPr>
              <a:t>: Looper Class </a:t>
            </a:r>
            <a:r>
              <a:rPr lang="ko-KR" altLang="en-US">
                <a:latin typeface="Consolas" pitchFamily="49" charset="0"/>
                <a:cs typeface="Consolas" pitchFamily="49" charset="0"/>
              </a:rPr>
              <a:t>분석 </a:t>
            </a:r>
            <a:endParaRPr lang="en-US" altLang="ko-KR">
              <a:latin typeface="Consolas" pitchFamily="49" charset="0"/>
              <a:cs typeface="Consolas" pitchFamily="49" charset="0"/>
            </a:endParaRPr>
          </a:p>
          <a:p>
            <a:endParaRPr lang="en-US" altLang="ko-KR">
              <a:latin typeface="Consolas" pitchFamily="49" charset="0"/>
              <a:cs typeface="Consolas" pitchFamily="49" charset="0"/>
            </a:endParaRP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- JNI </a:t>
            </a:r>
            <a:r>
              <a:rPr lang="ko-KR" altLang="en-US">
                <a:latin typeface="Consolas" pitchFamily="49" charset="0"/>
                <a:cs typeface="Consolas" pitchFamily="49" charset="0"/>
              </a:rPr>
              <a:t>분석 </a:t>
            </a:r>
            <a:r>
              <a:rPr lang="en-US" altLang="ko-KR">
                <a:latin typeface="Consolas" pitchFamily="49" charset="0"/>
                <a:cs typeface="Consolas" pitchFamily="49" charset="0"/>
              </a:rPr>
              <a:t> </a:t>
            </a:r>
            <a:r>
              <a:rPr lang="ko-KR" altLang="en-US">
                <a:latin typeface="Consolas" pitchFamily="49" charset="0"/>
                <a:cs typeface="Consolas" pitchFamily="49" charset="0"/>
              </a:rPr>
              <a:t>구현 </a:t>
            </a:r>
            <a:endParaRPr lang="en-US" altLang="ko-KR">
              <a:latin typeface="Consolas" pitchFamily="49" charset="0"/>
              <a:cs typeface="Consolas" pitchFamily="49" charset="0"/>
            </a:endParaRP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- Graphic HAL 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- HIDL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898904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>
            <a:extLst>
              <a:ext uri="{FF2B5EF4-FFF2-40B4-BE49-F238E27FC236}">
                <a16:creationId xmlns:a16="http://schemas.microsoft.com/office/drawing/2014/main" id="{420F9A8E-7C0D-4A1C-B9CF-32E810981A65}"/>
              </a:ext>
            </a:extLst>
          </p:cNvPr>
          <p:cNvSpPr/>
          <p:nvPr/>
        </p:nvSpPr>
        <p:spPr>
          <a:xfrm>
            <a:off x="4932040" y="692696"/>
            <a:ext cx="2448272" cy="504056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CameraService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9AE8012-A7A7-467E-8FF3-7D0B04C98902}"/>
              </a:ext>
            </a:extLst>
          </p:cNvPr>
          <p:cNvSpPr txBox="1"/>
          <p:nvPr/>
        </p:nvSpPr>
        <p:spPr>
          <a:xfrm>
            <a:off x="5220072" y="323364"/>
            <a:ext cx="19575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"media.camera"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A7A38C95-22EF-4A22-A16F-739CBA564AF7}"/>
              </a:ext>
            </a:extLst>
          </p:cNvPr>
          <p:cNvSpPr/>
          <p:nvPr/>
        </p:nvSpPr>
        <p:spPr>
          <a:xfrm>
            <a:off x="971600" y="692696"/>
            <a:ext cx="2448272" cy="504056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BpCameraService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8" name="직선 화살표 연결선 7">
            <a:extLst>
              <a:ext uri="{FF2B5EF4-FFF2-40B4-BE49-F238E27FC236}">
                <a16:creationId xmlns:a16="http://schemas.microsoft.com/office/drawing/2014/main" id="{3C460FD5-0061-49C9-A2BA-B7B017328E18}"/>
              </a:ext>
            </a:extLst>
          </p:cNvPr>
          <p:cNvCxnSpPr>
            <a:stCxn id="6" idx="3"/>
            <a:endCxn id="4" idx="1"/>
          </p:cNvCxnSpPr>
          <p:nvPr/>
        </p:nvCxnSpPr>
        <p:spPr>
          <a:xfrm>
            <a:off x="3419872" y="944724"/>
            <a:ext cx="1512168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직사각형 8">
            <a:extLst>
              <a:ext uri="{FF2B5EF4-FFF2-40B4-BE49-F238E27FC236}">
                <a16:creationId xmlns:a16="http://schemas.microsoft.com/office/drawing/2014/main" id="{FA87EAC8-B313-4275-A916-EFFFD37E0CA1}"/>
              </a:ext>
            </a:extLst>
          </p:cNvPr>
          <p:cNvSpPr/>
          <p:nvPr/>
        </p:nvSpPr>
        <p:spPr>
          <a:xfrm>
            <a:off x="4929835" y="1772816"/>
            <a:ext cx="2448272" cy="504056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BpCameraClient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id="{12A0452E-833C-4108-957B-B4229F34F9EC}"/>
              </a:ext>
            </a:extLst>
          </p:cNvPr>
          <p:cNvSpPr/>
          <p:nvPr/>
        </p:nvSpPr>
        <p:spPr>
          <a:xfrm>
            <a:off x="955884" y="1772816"/>
            <a:ext cx="2448272" cy="504056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Camera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11" name="직선 화살표 연결선 10">
            <a:extLst>
              <a:ext uri="{FF2B5EF4-FFF2-40B4-BE49-F238E27FC236}">
                <a16:creationId xmlns:a16="http://schemas.microsoft.com/office/drawing/2014/main" id="{86A08DA8-F92D-4826-A842-6FF9FA01E212}"/>
              </a:ext>
            </a:extLst>
          </p:cNvPr>
          <p:cNvCxnSpPr>
            <a:cxnSpLocks/>
            <a:stCxn id="9" idx="1"/>
            <a:endCxn id="10" idx="3"/>
          </p:cNvCxnSpPr>
          <p:nvPr/>
        </p:nvCxnSpPr>
        <p:spPr>
          <a:xfrm flipH="1">
            <a:off x="3404156" y="2024844"/>
            <a:ext cx="1525679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D5044796-3200-4C68-B922-FB87A5F67FE8}"/>
              </a:ext>
            </a:extLst>
          </p:cNvPr>
          <p:cNvSpPr txBox="1"/>
          <p:nvPr/>
        </p:nvSpPr>
        <p:spPr>
          <a:xfrm>
            <a:off x="1763688" y="323364"/>
            <a:ext cx="9444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client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308D65D-8D98-4557-BE81-B50772213395}"/>
              </a:ext>
            </a:extLst>
          </p:cNvPr>
          <p:cNvSpPr txBox="1"/>
          <p:nvPr/>
        </p:nvSpPr>
        <p:spPr>
          <a:xfrm>
            <a:off x="3417667" y="1009872"/>
            <a:ext cx="10711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connect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C194E66-3325-4216-A2F9-DA192A64992B}"/>
              </a:ext>
            </a:extLst>
          </p:cNvPr>
          <p:cNvSpPr txBox="1"/>
          <p:nvPr/>
        </p:nvSpPr>
        <p:spPr>
          <a:xfrm>
            <a:off x="3530589" y="2274658"/>
            <a:ext cx="17043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dataCallback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8" name="직사각형 17">
            <a:extLst>
              <a:ext uri="{FF2B5EF4-FFF2-40B4-BE49-F238E27FC236}">
                <a16:creationId xmlns:a16="http://schemas.microsoft.com/office/drawing/2014/main" id="{D904F5BA-C1DD-4A4F-936B-3DFBD6940576}"/>
              </a:ext>
            </a:extLst>
          </p:cNvPr>
          <p:cNvSpPr/>
          <p:nvPr/>
        </p:nvSpPr>
        <p:spPr>
          <a:xfrm>
            <a:off x="4945551" y="3284984"/>
            <a:ext cx="2448272" cy="504056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Client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6647881D-37CA-4F2C-B21C-E268B8FA0F9B}"/>
              </a:ext>
            </a:extLst>
          </p:cNvPr>
          <p:cNvSpPr/>
          <p:nvPr/>
        </p:nvSpPr>
        <p:spPr>
          <a:xfrm>
            <a:off x="971600" y="3284984"/>
            <a:ext cx="2448272" cy="504056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BpCamera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20" name="직선 화살표 연결선 19">
            <a:extLst>
              <a:ext uri="{FF2B5EF4-FFF2-40B4-BE49-F238E27FC236}">
                <a16:creationId xmlns:a16="http://schemas.microsoft.com/office/drawing/2014/main" id="{72B120E9-68BC-457D-A552-3EC4E2D1D649}"/>
              </a:ext>
            </a:extLst>
          </p:cNvPr>
          <p:cNvCxnSpPr>
            <a:cxnSpLocks/>
            <a:stCxn id="19" idx="3"/>
            <a:endCxn id="18" idx="1"/>
          </p:cNvCxnSpPr>
          <p:nvPr/>
        </p:nvCxnSpPr>
        <p:spPr>
          <a:xfrm>
            <a:off x="3419872" y="3537012"/>
            <a:ext cx="1525679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41CCDD99-654B-407F-858C-865AC6708C8A}"/>
              </a:ext>
            </a:extLst>
          </p:cNvPr>
          <p:cNvSpPr txBox="1"/>
          <p:nvPr/>
        </p:nvSpPr>
        <p:spPr>
          <a:xfrm>
            <a:off x="3546305" y="3786826"/>
            <a:ext cx="15776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takepicture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4" name="직사각형 23">
            <a:extLst>
              <a:ext uri="{FF2B5EF4-FFF2-40B4-BE49-F238E27FC236}">
                <a16:creationId xmlns:a16="http://schemas.microsoft.com/office/drawing/2014/main" id="{8A9ACF6E-5CF8-4BD4-9097-3F5208D423AD}"/>
              </a:ext>
            </a:extLst>
          </p:cNvPr>
          <p:cNvSpPr/>
          <p:nvPr/>
        </p:nvSpPr>
        <p:spPr>
          <a:xfrm>
            <a:off x="827584" y="260648"/>
            <a:ext cx="6840760" cy="2592270"/>
          </a:xfrm>
          <a:prstGeom prst="rect">
            <a:avLst/>
          </a:prstGeom>
          <a:noFill/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468147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>
            <a:extLst>
              <a:ext uri="{FF2B5EF4-FFF2-40B4-BE49-F238E27FC236}">
                <a16:creationId xmlns:a16="http://schemas.microsoft.com/office/drawing/2014/main" id="{420F9A8E-7C0D-4A1C-B9CF-32E810981A65}"/>
              </a:ext>
            </a:extLst>
          </p:cNvPr>
          <p:cNvSpPr/>
          <p:nvPr/>
        </p:nvSpPr>
        <p:spPr>
          <a:xfrm>
            <a:off x="4932040" y="692696"/>
            <a:ext cx="2448272" cy="504056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LedService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9AE8012-A7A7-467E-8FF3-7D0B04C98902}"/>
              </a:ext>
            </a:extLst>
          </p:cNvPr>
          <p:cNvSpPr txBox="1"/>
          <p:nvPr/>
        </p:nvSpPr>
        <p:spPr>
          <a:xfrm>
            <a:off x="5220072" y="323364"/>
            <a:ext cx="18309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"led.service"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A7A38C95-22EF-4A22-A16F-739CBA564AF7}"/>
              </a:ext>
            </a:extLst>
          </p:cNvPr>
          <p:cNvSpPr/>
          <p:nvPr/>
        </p:nvSpPr>
        <p:spPr>
          <a:xfrm>
            <a:off x="971600" y="692696"/>
            <a:ext cx="2448272" cy="504056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BpLedService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8" name="직선 화살표 연결선 7">
            <a:extLst>
              <a:ext uri="{FF2B5EF4-FFF2-40B4-BE49-F238E27FC236}">
                <a16:creationId xmlns:a16="http://schemas.microsoft.com/office/drawing/2014/main" id="{3C460FD5-0061-49C9-A2BA-B7B017328E18}"/>
              </a:ext>
            </a:extLst>
          </p:cNvPr>
          <p:cNvCxnSpPr>
            <a:stCxn id="6" idx="3"/>
            <a:endCxn id="4" idx="1"/>
          </p:cNvCxnSpPr>
          <p:nvPr/>
        </p:nvCxnSpPr>
        <p:spPr>
          <a:xfrm>
            <a:off x="3419872" y="944724"/>
            <a:ext cx="1512168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직사각형 8">
            <a:extLst>
              <a:ext uri="{FF2B5EF4-FFF2-40B4-BE49-F238E27FC236}">
                <a16:creationId xmlns:a16="http://schemas.microsoft.com/office/drawing/2014/main" id="{FA87EAC8-B313-4275-A916-EFFFD37E0CA1}"/>
              </a:ext>
            </a:extLst>
          </p:cNvPr>
          <p:cNvSpPr/>
          <p:nvPr/>
        </p:nvSpPr>
        <p:spPr>
          <a:xfrm>
            <a:off x="4970004" y="3536994"/>
            <a:ext cx="2448272" cy="504056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BpLedClient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id="{12A0452E-833C-4108-957B-B4229F34F9EC}"/>
              </a:ext>
            </a:extLst>
          </p:cNvPr>
          <p:cNvSpPr/>
          <p:nvPr/>
        </p:nvSpPr>
        <p:spPr>
          <a:xfrm>
            <a:off x="996053" y="3536994"/>
            <a:ext cx="2448272" cy="504056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Led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11" name="직선 화살표 연결선 10">
            <a:extLst>
              <a:ext uri="{FF2B5EF4-FFF2-40B4-BE49-F238E27FC236}">
                <a16:creationId xmlns:a16="http://schemas.microsoft.com/office/drawing/2014/main" id="{86A08DA8-F92D-4826-A842-6FF9FA01E212}"/>
              </a:ext>
            </a:extLst>
          </p:cNvPr>
          <p:cNvCxnSpPr>
            <a:cxnSpLocks/>
            <a:stCxn id="9" idx="1"/>
            <a:endCxn id="10" idx="3"/>
          </p:cNvCxnSpPr>
          <p:nvPr/>
        </p:nvCxnSpPr>
        <p:spPr>
          <a:xfrm flipH="1">
            <a:off x="3444325" y="3789022"/>
            <a:ext cx="1525679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D5044796-3200-4C68-B922-FB87A5F67FE8}"/>
              </a:ext>
            </a:extLst>
          </p:cNvPr>
          <p:cNvSpPr txBox="1"/>
          <p:nvPr/>
        </p:nvSpPr>
        <p:spPr>
          <a:xfrm>
            <a:off x="1763688" y="323364"/>
            <a:ext cx="9444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client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308D65D-8D98-4557-BE81-B50772213395}"/>
              </a:ext>
            </a:extLst>
          </p:cNvPr>
          <p:cNvSpPr txBox="1"/>
          <p:nvPr/>
        </p:nvSpPr>
        <p:spPr>
          <a:xfrm>
            <a:off x="3417667" y="1009872"/>
            <a:ext cx="10711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connect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C194E66-3325-4216-A2F9-DA192A64992B}"/>
              </a:ext>
            </a:extLst>
          </p:cNvPr>
          <p:cNvSpPr txBox="1"/>
          <p:nvPr/>
        </p:nvSpPr>
        <p:spPr>
          <a:xfrm>
            <a:off x="3570758" y="4038836"/>
            <a:ext cx="17043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dataCallback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4" name="직사각형 23">
            <a:extLst>
              <a:ext uri="{FF2B5EF4-FFF2-40B4-BE49-F238E27FC236}">
                <a16:creationId xmlns:a16="http://schemas.microsoft.com/office/drawing/2014/main" id="{8A9ACF6E-5CF8-4BD4-9097-3F5208D423AD}"/>
              </a:ext>
            </a:extLst>
          </p:cNvPr>
          <p:cNvSpPr/>
          <p:nvPr/>
        </p:nvSpPr>
        <p:spPr>
          <a:xfrm>
            <a:off x="827584" y="260648"/>
            <a:ext cx="6840760" cy="6552728"/>
          </a:xfrm>
          <a:prstGeom prst="rect">
            <a:avLst/>
          </a:prstGeom>
          <a:noFill/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7" name="사각형: 둥근 모서리 16">
            <a:extLst>
              <a:ext uri="{FF2B5EF4-FFF2-40B4-BE49-F238E27FC236}">
                <a16:creationId xmlns:a16="http://schemas.microsoft.com/office/drawing/2014/main" id="{7EC4177C-456F-4995-92A2-5C48B74AC582}"/>
              </a:ext>
            </a:extLst>
          </p:cNvPr>
          <p:cNvSpPr/>
          <p:nvPr/>
        </p:nvSpPr>
        <p:spPr>
          <a:xfrm>
            <a:off x="5037711" y="1703285"/>
            <a:ext cx="629221" cy="369332"/>
          </a:xfrm>
          <a:prstGeom prst="round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2" name="사각형: 둥근 모서리 21">
            <a:extLst>
              <a:ext uri="{FF2B5EF4-FFF2-40B4-BE49-F238E27FC236}">
                <a16:creationId xmlns:a16="http://schemas.microsoft.com/office/drawing/2014/main" id="{6A33F6CA-81D7-4280-9029-376819D40038}"/>
              </a:ext>
            </a:extLst>
          </p:cNvPr>
          <p:cNvSpPr/>
          <p:nvPr/>
        </p:nvSpPr>
        <p:spPr>
          <a:xfrm>
            <a:off x="5515194" y="2423365"/>
            <a:ext cx="1106692" cy="369332"/>
          </a:xfrm>
          <a:prstGeom prst="round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0x1000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BF7F3DF9-CE30-4239-AF0B-8A2D7B3659F1}"/>
              </a:ext>
            </a:extLst>
          </p:cNvPr>
          <p:cNvSpPr txBox="1"/>
          <p:nvPr/>
        </p:nvSpPr>
        <p:spPr>
          <a:xfrm>
            <a:off x="4975717" y="1333953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proc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25" name="직선 화살표 연결선 24">
            <a:extLst>
              <a:ext uri="{FF2B5EF4-FFF2-40B4-BE49-F238E27FC236}">
                <a16:creationId xmlns:a16="http://schemas.microsoft.com/office/drawing/2014/main" id="{86D24952-BC9C-456E-A586-17172426A398}"/>
              </a:ext>
            </a:extLst>
          </p:cNvPr>
          <p:cNvCxnSpPr>
            <a:cxnSpLocks/>
            <a:stCxn id="17" idx="2"/>
            <a:endCxn id="22" idx="0"/>
          </p:cNvCxnSpPr>
          <p:nvPr/>
        </p:nvCxnSpPr>
        <p:spPr>
          <a:xfrm>
            <a:off x="5352322" y="2072617"/>
            <a:ext cx="716218" cy="35074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사각형: 둥근 모서리 25">
            <a:extLst>
              <a:ext uri="{FF2B5EF4-FFF2-40B4-BE49-F238E27FC236}">
                <a16:creationId xmlns:a16="http://schemas.microsoft.com/office/drawing/2014/main" id="{9E54EA38-8F1C-4424-9592-321D9BC13BEC}"/>
              </a:ext>
            </a:extLst>
          </p:cNvPr>
          <p:cNvSpPr/>
          <p:nvPr/>
        </p:nvSpPr>
        <p:spPr>
          <a:xfrm>
            <a:off x="1833492" y="1703285"/>
            <a:ext cx="629221" cy="369332"/>
          </a:xfrm>
          <a:prstGeom prst="round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7" name="사각형: 둥근 모서리 26">
            <a:extLst>
              <a:ext uri="{FF2B5EF4-FFF2-40B4-BE49-F238E27FC236}">
                <a16:creationId xmlns:a16="http://schemas.microsoft.com/office/drawing/2014/main" id="{7C2ABA92-1AC9-46DD-BDA5-ED1E28487121}"/>
              </a:ext>
            </a:extLst>
          </p:cNvPr>
          <p:cNvSpPr/>
          <p:nvPr/>
        </p:nvSpPr>
        <p:spPr>
          <a:xfrm>
            <a:off x="2310975" y="2423365"/>
            <a:ext cx="1106692" cy="369332"/>
          </a:xfrm>
          <a:prstGeom prst="round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1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2A6C282F-F6CF-40BF-8BA1-7FFDBB141F1D}"/>
              </a:ext>
            </a:extLst>
          </p:cNvPr>
          <p:cNvSpPr txBox="1"/>
          <p:nvPr/>
        </p:nvSpPr>
        <p:spPr>
          <a:xfrm>
            <a:off x="2596870" y="2792697"/>
            <a:ext cx="5645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ref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24E0514E-20E9-4AE6-9BDA-1E7778F58592}"/>
              </a:ext>
            </a:extLst>
          </p:cNvPr>
          <p:cNvSpPr txBox="1"/>
          <p:nvPr/>
        </p:nvSpPr>
        <p:spPr>
          <a:xfrm>
            <a:off x="1771498" y="1333953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proc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30" name="직선 화살표 연결선 29">
            <a:extLst>
              <a:ext uri="{FF2B5EF4-FFF2-40B4-BE49-F238E27FC236}">
                <a16:creationId xmlns:a16="http://schemas.microsoft.com/office/drawing/2014/main" id="{689EF18A-B2F2-463C-9C1B-D16E55968F6B}"/>
              </a:ext>
            </a:extLst>
          </p:cNvPr>
          <p:cNvCxnSpPr>
            <a:cxnSpLocks/>
            <a:stCxn id="26" idx="2"/>
            <a:endCxn id="27" idx="0"/>
          </p:cNvCxnSpPr>
          <p:nvPr/>
        </p:nvCxnSpPr>
        <p:spPr>
          <a:xfrm>
            <a:off x="2148103" y="2072617"/>
            <a:ext cx="716218" cy="35074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직선 화살표 연결선 30">
            <a:extLst>
              <a:ext uri="{FF2B5EF4-FFF2-40B4-BE49-F238E27FC236}">
                <a16:creationId xmlns:a16="http://schemas.microsoft.com/office/drawing/2014/main" id="{DEAFAB6F-161D-470F-AC79-7A8CA7C3BB58}"/>
              </a:ext>
            </a:extLst>
          </p:cNvPr>
          <p:cNvCxnSpPr>
            <a:cxnSpLocks/>
            <a:stCxn id="27" idx="3"/>
            <a:endCxn id="22" idx="1"/>
          </p:cNvCxnSpPr>
          <p:nvPr/>
        </p:nvCxnSpPr>
        <p:spPr>
          <a:xfrm>
            <a:off x="3417667" y="2608031"/>
            <a:ext cx="2097527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사각형: 둥근 모서리 31">
            <a:extLst>
              <a:ext uri="{FF2B5EF4-FFF2-40B4-BE49-F238E27FC236}">
                <a16:creationId xmlns:a16="http://schemas.microsoft.com/office/drawing/2014/main" id="{E7A814F6-502D-421F-9427-9613DC64BFDF}"/>
              </a:ext>
            </a:extLst>
          </p:cNvPr>
          <p:cNvSpPr/>
          <p:nvPr/>
        </p:nvSpPr>
        <p:spPr>
          <a:xfrm>
            <a:off x="5443851" y="4661374"/>
            <a:ext cx="629221" cy="369332"/>
          </a:xfrm>
          <a:prstGeom prst="round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3" name="사각형: 둥근 모서리 32">
            <a:extLst>
              <a:ext uri="{FF2B5EF4-FFF2-40B4-BE49-F238E27FC236}">
                <a16:creationId xmlns:a16="http://schemas.microsoft.com/office/drawing/2014/main" id="{9A0E45DD-1745-4513-B789-2372E7975760}"/>
              </a:ext>
            </a:extLst>
          </p:cNvPr>
          <p:cNvSpPr/>
          <p:nvPr/>
        </p:nvSpPr>
        <p:spPr>
          <a:xfrm>
            <a:off x="5921334" y="5381454"/>
            <a:ext cx="1106692" cy="369332"/>
          </a:xfrm>
          <a:prstGeom prst="round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0x1000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8CD60856-970C-48A6-801F-E834275CE30E}"/>
              </a:ext>
            </a:extLst>
          </p:cNvPr>
          <p:cNvSpPr txBox="1"/>
          <p:nvPr/>
        </p:nvSpPr>
        <p:spPr>
          <a:xfrm>
            <a:off x="5381857" y="4292042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proc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35" name="직선 화살표 연결선 34">
            <a:extLst>
              <a:ext uri="{FF2B5EF4-FFF2-40B4-BE49-F238E27FC236}">
                <a16:creationId xmlns:a16="http://schemas.microsoft.com/office/drawing/2014/main" id="{263FA1FF-771A-4438-8FBD-21065AEDA2AE}"/>
              </a:ext>
            </a:extLst>
          </p:cNvPr>
          <p:cNvCxnSpPr>
            <a:cxnSpLocks/>
            <a:stCxn id="32" idx="2"/>
            <a:endCxn id="33" idx="0"/>
          </p:cNvCxnSpPr>
          <p:nvPr/>
        </p:nvCxnSpPr>
        <p:spPr>
          <a:xfrm>
            <a:off x="5758462" y="5030706"/>
            <a:ext cx="716218" cy="35074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사각형: 둥근 모서리 35">
            <a:extLst>
              <a:ext uri="{FF2B5EF4-FFF2-40B4-BE49-F238E27FC236}">
                <a16:creationId xmlns:a16="http://schemas.microsoft.com/office/drawing/2014/main" id="{AE032829-F4C2-40F5-99E4-FC58B5ACE2D9}"/>
              </a:ext>
            </a:extLst>
          </p:cNvPr>
          <p:cNvSpPr/>
          <p:nvPr/>
        </p:nvSpPr>
        <p:spPr>
          <a:xfrm>
            <a:off x="2239632" y="4661374"/>
            <a:ext cx="629221" cy="369332"/>
          </a:xfrm>
          <a:prstGeom prst="round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7" name="사각형: 둥근 모서리 36">
            <a:extLst>
              <a:ext uri="{FF2B5EF4-FFF2-40B4-BE49-F238E27FC236}">
                <a16:creationId xmlns:a16="http://schemas.microsoft.com/office/drawing/2014/main" id="{7F8645DD-AB43-41BF-B5C1-7586E13112D0}"/>
              </a:ext>
            </a:extLst>
          </p:cNvPr>
          <p:cNvSpPr/>
          <p:nvPr/>
        </p:nvSpPr>
        <p:spPr>
          <a:xfrm>
            <a:off x="2717115" y="5381454"/>
            <a:ext cx="1106692" cy="369332"/>
          </a:xfrm>
          <a:prstGeom prst="round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1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C638B27E-B2B9-424D-829F-D33660E09171}"/>
              </a:ext>
            </a:extLst>
          </p:cNvPr>
          <p:cNvSpPr txBox="1"/>
          <p:nvPr/>
        </p:nvSpPr>
        <p:spPr>
          <a:xfrm>
            <a:off x="3003010" y="5750786"/>
            <a:ext cx="5645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ref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B0D4E18C-1CB5-42F4-BDC2-A366A85CEB3E}"/>
              </a:ext>
            </a:extLst>
          </p:cNvPr>
          <p:cNvSpPr txBox="1"/>
          <p:nvPr/>
        </p:nvSpPr>
        <p:spPr>
          <a:xfrm>
            <a:off x="2177638" y="4292042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proc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40" name="직선 화살표 연결선 39">
            <a:extLst>
              <a:ext uri="{FF2B5EF4-FFF2-40B4-BE49-F238E27FC236}">
                <a16:creationId xmlns:a16="http://schemas.microsoft.com/office/drawing/2014/main" id="{11DCAC13-A8E8-4624-BA0B-13019309B1DC}"/>
              </a:ext>
            </a:extLst>
          </p:cNvPr>
          <p:cNvCxnSpPr>
            <a:cxnSpLocks/>
            <a:stCxn id="36" idx="2"/>
            <a:endCxn id="37" idx="0"/>
          </p:cNvCxnSpPr>
          <p:nvPr/>
        </p:nvCxnSpPr>
        <p:spPr>
          <a:xfrm>
            <a:off x="2554243" y="5030706"/>
            <a:ext cx="716218" cy="35074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직선 화살표 연결선 40">
            <a:extLst>
              <a:ext uri="{FF2B5EF4-FFF2-40B4-BE49-F238E27FC236}">
                <a16:creationId xmlns:a16="http://schemas.microsoft.com/office/drawing/2014/main" id="{1474053B-ABB3-4A8F-BC43-E224C95048DE}"/>
              </a:ext>
            </a:extLst>
          </p:cNvPr>
          <p:cNvCxnSpPr>
            <a:cxnSpLocks/>
            <a:stCxn id="37" idx="3"/>
            <a:endCxn id="33" idx="1"/>
          </p:cNvCxnSpPr>
          <p:nvPr/>
        </p:nvCxnSpPr>
        <p:spPr>
          <a:xfrm>
            <a:off x="3823807" y="5566120"/>
            <a:ext cx="2097527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TextBox 41">
            <a:extLst>
              <a:ext uri="{FF2B5EF4-FFF2-40B4-BE49-F238E27FC236}">
                <a16:creationId xmlns:a16="http://schemas.microsoft.com/office/drawing/2014/main" id="{A1B99ECF-8A74-4D67-BC07-E446E10BF6EB}"/>
              </a:ext>
            </a:extLst>
          </p:cNvPr>
          <p:cNvSpPr txBox="1"/>
          <p:nvPr/>
        </p:nvSpPr>
        <p:spPr>
          <a:xfrm>
            <a:off x="118599" y="3167662"/>
            <a:ext cx="9444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0x2000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3EF92DA3-5CB6-4A17-9EDB-FA54F9E73856}"/>
              </a:ext>
            </a:extLst>
          </p:cNvPr>
          <p:cNvSpPr txBox="1"/>
          <p:nvPr/>
        </p:nvSpPr>
        <p:spPr>
          <a:xfrm>
            <a:off x="7515943" y="508030"/>
            <a:ext cx="9444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0x1000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4" name="사각형: 둥근 모서리 43">
            <a:extLst>
              <a:ext uri="{FF2B5EF4-FFF2-40B4-BE49-F238E27FC236}">
                <a16:creationId xmlns:a16="http://schemas.microsoft.com/office/drawing/2014/main" id="{606752B3-7CE1-445E-8F3E-00E531789595}"/>
              </a:ext>
            </a:extLst>
          </p:cNvPr>
          <p:cNvSpPr/>
          <p:nvPr/>
        </p:nvSpPr>
        <p:spPr>
          <a:xfrm>
            <a:off x="1141964" y="5935452"/>
            <a:ext cx="1106692" cy="369332"/>
          </a:xfrm>
          <a:prstGeom prst="round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0x2000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45" name="직선 화살표 연결선 44">
            <a:extLst>
              <a:ext uri="{FF2B5EF4-FFF2-40B4-BE49-F238E27FC236}">
                <a16:creationId xmlns:a16="http://schemas.microsoft.com/office/drawing/2014/main" id="{3B9BBD14-327C-48D4-B5C3-00DF8CA323EA}"/>
              </a:ext>
            </a:extLst>
          </p:cNvPr>
          <p:cNvCxnSpPr>
            <a:cxnSpLocks/>
            <a:stCxn id="36" idx="2"/>
            <a:endCxn id="44" idx="0"/>
          </p:cNvCxnSpPr>
          <p:nvPr/>
        </p:nvCxnSpPr>
        <p:spPr>
          <a:xfrm flipH="1">
            <a:off x="1695310" y="5030706"/>
            <a:ext cx="858933" cy="90474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사각형: 둥근 모서리 46">
            <a:extLst>
              <a:ext uri="{FF2B5EF4-FFF2-40B4-BE49-F238E27FC236}">
                <a16:creationId xmlns:a16="http://schemas.microsoft.com/office/drawing/2014/main" id="{4E48A96F-F5E4-4CB0-8180-5ADB54899918}"/>
              </a:ext>
            </a:extLst>
          </p:cNvPr>
          <p:cNvSpPr/>
          <p:nvPr/>
        </p:nvSpPr>
        <p:spPr>
          <a:xfrm>
            <a:off x="4593378" y="5935452"/>
            <a:ext cx="1106692" cy="369332"/>
          </a:xfrm>
          <a:prstGeom prst="round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1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4ECF5F8E-8FB1-486A-ADE0-28DEA32EB6D3}"/>
              </a:ext>
            </a:extLst>
          </p:cNvPr>
          <p:cNvSpPr txBox="1"/>
          <p:nvPr/>
        </p:nvSpPr>
        <p:spPr>
          <a:xfrm>
            <a:off x="4879273" y="6304784"/>
            <a:ext cx="5645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ref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49" name="직선 화살표 연결선 48">
            <a:extLst>
              <a:ext uri="{FF2B5EF4-FFF2-40B4-BE49-F238E27FC236}">
                <a16:creationId xmlns:a16="http://schemas.microsoft.com/office/drawing/2014/main" id="{80CD80DC-CCEC-4B55-ABEF-CE6A2FBF7650}"/>
              </a:ext>
            </a:extLst>
          </p:cNvPr>
          <p:cNvCxnSpPr>
            <a:cxnSpLocks/>
            <a:stCxn id="32" idx="2"/>
            <a:endCxn id="47" idx="0"/>
          </p:cNvCxnSpPr>
          <p:nvPr/>
        </p:nvCxnSpPr>
        <p:spPr>
          <a:xfrm flipH="1">
            <a:off x="5146724" y="5030706"/>
            <a:ext cx="611738" cy="90474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직선 화살표 연결선 51">
            <a:extLst>
              <a:ext uri="{FF2B5EF4-FFF2-40B4-BE49-F238E27FC236}">
                <a16:creationId xmlns:a16="http://schemas.microsoft.com/office/drawing/2014/main" id="{5EDF8266-78AB-465B-AFFF-DF4E6FDE13C8}"/>
              </a:ext>
            </a:extLst>
          </p:cNvPr>
          <p:cNvCxnSpPr>
            <a:cxnSpLocks/>
            <a:stCxn id="47" idx="1"/>
            <a:endCxn id="44" idx="3"/>
          </p:cNvCxnSpPr>
          <p:nvPr/>
        </p:nvCxnSpPr>
        <p:spPr>
          <a:xfrm flipH="1">
            <a:off x="2248656" y="6120118"/>
            <a:ext cx="2344722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6427851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직사각형 23">
            <a:extLst>
              <a:ext uri="{FF2B5EF4-FFF2-40B4-BE49-F238E27FC236}">
                <a16:creationId xmlns:a16="http://schemas.microsoft.com/office/drawing/2014/main" id="{8A9ACF6E-5CF8-4BD4-9097-3F5208D423AD}"/>
              </a:ext>
            </a:extLst>
          </p:cNvPr>
          <p:cNvSpPr/>
          <p:nvPr/>
        </p:nvSpPr>
        <p:spPr>
          <a:xfrm>
            <a:off x="827584" y="260648"/>
            <a:ext cx="6840760" cy="6552728"/>
          </a:xfrm>
          <a:prstGeom prst="rect">
            <a:avLst/>
          </a:prstGeom>
          <a:noFill/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7" name="사각형: 둥근 모서리 16">
            <a:extLst>
              <a:ext uri="{FF2B5EF4-FFF2-40B4-BE49-F238E27FC236}">
                <a16:creationId xmlns:a16="http://schemas.microsoft.com/office/drawing/2014/main" id="{7EC4177C-456F-4995-92A2-5C48B74AC582}"/>
              </a:ext>
            </a:extLst>
          </p:cNvPr>
          <p:cNvSpPr/>
          <p:nvPr/>
        </p:nvSpPr>
        <p:spPr>
          <a:xfrm>
            <a:off x="5411722" y="1263449"/>
            <a:ext cx="629221" cy="369332"/>
          </a:xfrm>
          <a:prstGeom prst="round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2" name="사각형: 둥근 모서리 21">
            <a:extLst>
              <a:ext uri="{FF2B5EF4-FFF2-40B4-BE49-F238E27FC236}">
                <a16:creationId xmlns:a16="http://schemas.microsoft.com/office/drawing/2014/main" id="{6A33F6CA-81D7-4280-9029-376819D40038}"/>
              </a:ext>
            </a:extLst>
          </p:cNvPr>
          <p:cNvSpPr/>
          <p:nvPr/>
        </p:nvSpPr>
        <p:spPr>
          <a:xfrm>
            <a:off x="5889205" y="1964945"/>
            <a:ext cx="1106692" cy="369332"/>
          </a:xfrm>
          <a:prstGeom prst="round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0x1000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BF7F3DF9-CE30-4239-AF0B-8A2D7B3659F1}"/>
              </a:ext>
            </a:extLst>
          </p:cNvPr>
          <p:cNvSpPr txBox="1"/>
          <p:nvPr/>
        </p:nvSpPr>
        <p:spPr>
          <a:xfrm>
            <a:off x="5349728" y="894117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proc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25" name="직선 화살표 연결선 24">
            <a:extLst>
              <a:ext uri="{FF2B5EF4-FFF2-40B4-BE49-F238E27FC236}">
                <a16:creationId xmlns:a16="http://schemas.microsoft.com/office/drawing/2014/main" id="{86D24952-BC9C-456E-A586-17172426A398}"/>
              </a:ext>
            </a:extLst>
          </p:cNvPr>
          <p:cNvCxnSpPr>
            <a:cxnSpLocks/>
            <a:stCxn id="17" idx="2"/>
            <a:endCxn id="22" idx="0"/>
          </p:cNvCxnSpPr>
          <p:nvPr/>
        </p:nvCxnSpPr>
        <p:spPr>
          <a:xfrm>
            <a:off x="5726333" y="1632781"/>
            <a:ext cx="716218" cy="33216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사각형: 둥근 모서리 25">
            <a:extLst>
              <a:ext uri="{FF2B5EF4-FFF2-40B4-BE49-F238E27FC236}">
                <a16:creationId xmlns:a16="http://schemas.microsoft.com/office/drawing/2014/main" id="{9E54EA38-8F1C-4424-9592-321D9BC13BEC}"/>
              </a:ext>
            </a:extLst>
          </p:cNvPr>
          <p:cNvSpPr/>
          <p:nvPr/>
        </p:nvSpPr>
        <p:spPr>
          <a:xfrm>
            <a:off x="1833492" y="1703285"/>
            <a:ext cx="629221" cy="369332"/>
          </a:xfrm>
          <a:prstGeom prst="round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7" name="사각형: 둥근 모서리 26">
            <a:extLst>
              <a:ext uri="{FF2B5EF4-FFF2-40B4-BE49-F238E27FC236}">
                <a16:creationId xmlns:a16="http://schemas.microsoft.com/office/drawing/2014/main" id="{7C2ABA92-1AC9-46DD-BDA5-ED1E28487121}"/>
              </a:ext>
            </a:extLst>
          </p:cNvPr>
          <p:cNvSpPr/>
          <p:nvPr/>
        </p:nvSpPr>
        <p:spPr>
          <a:xfrm>
            <a:off x="2310975" y="2423365"/>
            <a:ext cx="1106692" cy="369332"/>
          </a:xfrm>
          <a:prstGeom prst="round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1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2A6C282F-F6CF-40BF-8BA1-7FFDBB141F1D}"/>
              </a:ext>
            </a:extLst>
          </p:cNvPr>
          <p:cNvSpPr txBox="1"/>
          <p:nvPr/>
        </p:nvSpPr>
        <p:spPr>
          <a:xfrm>
            <a:off x="2596870" y="2792697"/>
            <a:ext cx="5645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ref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24E0514E-20E9-4AE6-9BDA-1E7778F58592}"/>
              </a:ext>
            </a:extLst>
          </p:cNvPr>
          <p:cNvSpPr txBox="1"/>
          <p:nvPr/>
        </p:nvSpPr>
        <p:spPr>
          <a:xfrm>
            <a:off x="1771498" y="1333953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proc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30" name="직선 화살표 연결선 29">
            <a:extLst>
              <a:ext uri="{FF2B5EF4-FFF2-40B4-BE49-F238E27FC236}">
                <a16:creationId xmlns:a16="http://schemas.microsoft.com/office/drawing/2014/main" id="{689EF18A-B2F2-463C-9C1B-D16E55968F6B}"/>
              </a:ext>
            </a:extLst>
          </p:cNvPr>
          <p:cNvCxnSpPr>
            <a:cxnSpLocks/>
            <a:stCxn id="26" idx="2"/>
            <a:endCxn id="27" idx="0"/>
          </p:cNvCxnSpPr>
          <p:nvPr/>
        </p:nvCxnSpPr>
        <p:spPr>
          <a:xfrm>
            <a:off x="2148103" y="2072617"/>
            <a:ext cx="716218" cy="35074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직선 화살표 연결선 30">
            <a:extLst>
              <a:ext uri="{FF2B5EF4-FFF2-40B4-BE49-F238E27FC236}">
                <a16:creationId xmlns:a16="http://schemas.microsoft.com/office/drawing/2014/main" id="{DEAFAB6F-161D-470F-AC79-7A8CA7C3BB58}"/>
              </a:ext>
            </a:extLst>
          </p:cNvPr>
          <p:cNvCxnSpPr>
            <a:cxnSpLocks/>
            <a:stCxn id="27" idx="3"/>
            <a:endCxn id="22" idx="1"/>
          </p:cNvCxnSpPr>
          <p:nvPr/>
        </p:nvCxnSpPr>
        <p:spPr>
          <a:xfrm flipV="1">
            <a:off x="3417667" y="2149611"/>
            <a:ext cx="2471538" cy="458420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TextBox 45">
            <a:extLst>
              <a:ext uri="{FF2B5EF4-FFF2-40B4-BE49-F238E27FC236}">
                <a16:creationId xmlns:a16="http://schemas.microsoft.com/office/drawing/2014/main" id="{13D2DFB8-EB81-4A71-82C4-87E95A793F19}"/>
              </a:ext>
            </a:extLst>
          </p:cNvPr>
          <p:cNvSpPr txBox="1"/>
          <p:nvPr/>
        </p:nvSpPr>
        <p:spPr>
          <a:xfrm>
            <a:off x="1547664" y="797301"/>
            <a:ext cx="5645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APP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C15066E9-6C29-43E4-9A49-9E4676ADB5B6}"/>
              </a:ext>
            </a:extLst>
          </p:cNvPr>
          <p:cNvSpPr txBox="1"/>
          <p:nvPr/>
        </p:nvSpPr>
        <p:spPr>
          <a:xfrm>
            <a:off x="5446306" y="551423"/>
            <a:ext cx="17043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AudioFlinger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1" name="사각형: 둥근 모서리 50">
            <a:extLst>
              <a:ext uri="{FF2B5EF4-FFF2-40B4-BE49-F238E27FC236}">
                <a16:creationId xmlns:a16="http://schemas.microsoft.com/office/drawing/2014/main" id="{7DB01DE4-9981-40EC-BD3E-141882DB13C5}"/>
              </a:ext>
            </a:extLst>
          </p:cNvPr>
          <p:cNvSpPr/>
          <p:nvPr/>
        </p:nvSpPr>
        <p:spPr>
          <a:xfrm>
            <a:off x="1158881" y="3059668"/>
            <a:ext cx="1106692" cy="369332"/>
          </a:xfrm>
          <a:prstGeom prst="round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0x1000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53" name="직선 화살표 연결선 52">
            <a:extLst>
              <a:ext uri="{FF2B5EF4-FFF2-40B4-BE49-F238E27FC236}">
                <a16:creationId xmlns:a16="http://schemas.microsoft.com/office/drawing/2014/main" id="{2F597B53-1EA8-40EE-924E-7510D5D5190A}"/>
              </a:ext>
            </a:extLst>
          </p:cNvPr>
          <p:cNvCxnSpPr>
            <a:cxnSpLocks/>
            <a:stCxn id="26" idx="2"/>
            <a:endCxn id="51" idx="0"/>
          </p:cNvCxnSpPr>
          <p:nvPr/>
        </p:nvCxnSpPr>
        <p:spPr>
          <a:xfrm flipH="1">
            <a:off x="1712227" y="2072617"/>
            <a:ext cx="435876" cy="98705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TextBox 53">
            <a:extLst>
              <a:ext uri="{FF2B5EF4-FFF2-40B4-BE49-F238E27FC236}">
                <a16:creationId xmlns:a16="http://schemas.microsoft.com/office/drawing/2014/main" id="{8122B3D6-7891-4D8A-BCFE-43110DB89D93}"/>
              </a:ext>
            </a:extLst>
          </p:cNvPr>
          <p:cNvSpPr txBox="1"/>
          <p:nvPr/>
        </p:nvSpPr>
        <p:spPr>
          <a:xfrm>
            <a:off x="1365587" y="3395473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node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5" name="사각형: 둥근 모서리 54">
            <a:extLst>
              <a:ext uri="{FF2B5EF4-FFF2-40B4-BE49-F238E27FC236}">
                <a16:creationId xmlns:a16="http://schemas.microsoft.com/office/drawing/2014/main" id="{B0EADB70-FC17-43E9-A673-9DDEDF6F26D6}"/>
              </a:ext>
            </a:extLst>
          </p:cNvPr>
          <p:cNvSpPr/>
          <p:nvPr/>
        </p:nvSpPr>
        <p:spPr>
          <a:xfrm>
            <a:off x="4755593" y="2789875"/>
            <a:ext cx="1106692" cy="369332"/>
          </a:xfrm>
          <a:prstGeom prst="round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1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56" name="직선 화살표 연결선 55">
            <a:extLst>
              <a:ext uri="{FF2B5EF4-FFF2-40B4-BE49-F238E27FC236}">
                <a16:creationId xmlns:a16="http://schemas.microsoft.com/office/drawing/2014/main" id="{51E6EF35-8E29-421A-98EF-97BDCAED86B3}"/>
              </a:ext>
            </a:extLst>
          </p:cNvPr>
          <p:cNvCxnSpPr>
            <a:cxnSpLocks/>
            <a:stCxn id="17" idx="2"/>
            <a:endCxn id="55" idx="0"/>
          </p:cNvCxnSpPr>
          <p:nvPr/>
        </p:nvCxnSpPr>
        <p:spPr>
          <a:xfrm flipH="1">
            <a:off x="5308939" y="1632781"/>
            <a:ext cx="417394" cy="115709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직선 화살표 연결선 56">
            <a:extLst>
              <a:ext uri="{FF2B5EF4-FFF2-40B4-BE49-F238E27FC236}">
                <a16:creationId xmlns:a16="http://schemas.microsoft.com/office/drawing/2014/main" id="{8DC2914F-ABCD-4ABC-8C69-E81A7730D218}"/>
              </a:ext>
            </a:extLst>
          </p:cNvPr>
          <p:cNvCxnSpPr>
            <a:cxnSpLocks/>
            <a:stCxn id="55" idx="1"/>
            <a:endCxn id="51" idx="3"/>
          </p:cNvCxnSpPr>
          <p:nvPr/>
        </p:nvCxnSpPr>
        <p:spPr>
          <a:xfrm flipH="1">
            <a:off x="2265573" y="2974541"/>
            <a:ext cx="2490020" cy="269793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" name="사각형: 둥근 모서리 63">
            <a:extLst>
              <a:ext uri="{FF2B5EF4-FFF2-40B4-BE49-F238E27FC236}">
                <a16:creationId xmlns:a16="http://schemas.microsoft.com/office/drawing/2014/main" id="{02AA8D79-1A50-40B0-8F81-E31DA4C43417}"/>
              </a:ext>
            </a:extLst>
          </p:cNvPr>
          <p:cNvSpPr/>
          <p:nvPr/>
        </p:nvSpPr>
        <p:spPr>
          <a:xfrm>
            <a:off x="5349728" y="4267949"/>
            <a:ext cx="629221" cy="369332"/>
          </a:xfrm>
          <a:prstGeom prst="round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65" name="사각형: 둥근 모서리 64">
            <a:extLst>
              <a:ext uri="{FF2B5EF4-FFF2-40B4-BE49-F238E27FC236}">
                <a16:creationId xmlns:a16="http://schemas.microsoft.com/office/drawing/2014/main" id="{D1F1E018-4A7A-4A13-BB1E-4411B3C36200}"/>
              </a:ext>
            </a:extLst>
          </p:cNvPr>
          <p:cNvSpPr/>
          <p:nvPr/>
        </p:nvSpPr>
        <p:spPr>
          <a:xfrm>
            <a:off x="5827211" y="4988029"/>
            <a:ext cx="1106692" cy="369332"/>
          </a:xfrm>
          <a:prstGeom prst="round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0x1000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D3F1E25B-EE9C-46BA-97FF-ADA0898CD1F8}"/>
              </a:ext>
            </a:extLst>
          </p:cNvPr>
          <p:cNvSpPr txBox="1"/>
          <p:nvPr/>
        </p:nvSpPr>
        <p:spPr>
          <a:xfrm>
            <a:off x="5287734" y="3898617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proc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67" name="직선 화살표 연결선 66">
            <a:extLst>
              <a:ext uri="{FF2B5EF4-FFF2-40B4-BE49-F238E27FC236}">
                <a16:creationId xmlns:a16="http://schemas.microsoft.com/office/drawing/2014/main" id="{52BEFCD8-1EAF-41AD-B360-756D3093DD72}"/>
              </a:ext>
            </a:extLst>
          </p:cNvPr>
          <p:cNvCxnSpPr>
            <a:cxnSpLocks/>
            <a:stCxn id="64" idx="2"/>
            <a:endCxn id="65" idx="0"/>
          </p:cNvCxnSpPr>
          <p:nvPr/>
        </p:nvCxnSpPr>
        <p:spPr>
          <a:xfrm>
            <a:off x="5664339" y="4637281"/>
            <a:ext cx="716218" cy="35074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" name="TextBox 67">
            <a:extLst>
              <a:ext uri="{FF2B5EF4-FFF2-40B4-BE49-F238E27FC236}">
                <a16:creationId xmlns:a16="http://schemas.microsoft.com/office/drawing/2014/main" id="{CD2753D6-3D7C-42CC-ABB5-9739513E2F00}"/>
              </a:ext>
            </a:extLst>
          </p:cNvPr>
          <p:cNvSpPr txBox="1"/>
          <p:nvPr/>
        </p:nvSpPr>
        <p:spPr>
          <a:xfrm>
            <a:off x="5384312" y="3555923"/>
            <a:ext cx="19575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SurfaceFlinger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73" name="사각형: 둥근 모서리 72">
            <a:extLst>
              <a:ext uri="{FF2B5EF4-FFF2-40B4-BE49-F238E27FC236}">
                <a16:creationId xmlns:a16="http://schemas.microsoft.com/office/drawing/2014/main" id="{73C1C1F8-5972-4A2D-ACE5-905E454F5F8E}"/>
              </a:ext>
            </a:extLst>
          </p:cNvPr>
          <p:cNvSpPr/>
          <p:nvPr/>
        </p:nvSpPr>
        <p:spPr>
          <a:xfrm>
            <a:off x="2957237" y="3395473"/>
            <a:ext cx="1106692" cy="369332"/>
          </a:xfrm>
          <a:prstGeom prst="round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2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0BA53D5F-08AE-4C1D-98B5-E93CD9427BB5}"/>
              </a:ext>
            </a:extLst>
          </p:cNvPr>
          <p:cNvSpPr txBox="1"/>
          <p:nvPr/>
        </p:nvSpPr>
        <p:spPr>
          <a:xfrm>
            <a:off x="3243132" y="3764805"/>
            <a:ext cx="5645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ref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75" name="직선 화살표 연결선 74">
            <a:extLst>
              <a:ext uri="{FF2B5EF4-FFF2-40B4-BE49-F238E27FC236}">
                <a16:creationId xmlns:a16="http://schemas.microsoft.com/office/drawing/2014/main" id="{6D8437C8-BEBE-451D-9695-BE4A149C4530}"/>
              </a:ext>
            </a:extLst>
          </p:cNvPr>
          <p:cNvCxnSpPr>
            <a:cxnSpLocks/>
            <a:stCxn id="27" idx="2"/>
            <a:endCxn id="73" idx="0"/>
          </p:cNvCxnSpPr>
          <p:nvPr/>
        </p:nvCxnSpPr>
        <p:spPr>
          <a:xfrm>
            <a:off x="2864321" y="2792697"/>
            <a:ext cx="646262" cy="60277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직선 화살표 연결선 78">
            <a:extLst>
              <a:ext uri="{FF2B5EF4-FFF2-40B4-BE49-F238E27FC236}">
                <a16:creationId xmlns:a16="http://schemas.microsoft.com/office/drawing/2014/main" id="{65A968F5-AF18-4BCC-A04C-6F405D8C2620}"/>
              </a:ext>
            </a:extLst>
          </p:cNvPr>
          <p:cNvCxnSpPr>
            <a:cxnSpLocks/>
            <a:stCxn id="73" idx="3"/>
            <a:endCxn id="65" idx="1"/>
          </p:cNvCxnSpPr>
          <p:nvPr/>
        </p:nvCxnSpPr>
        <p:spPr>
          <a:xfrm>
            <a:off x="4063929" y="3580139"/>
            <a:ext cx="1763282" cy="1592556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5" name="사각형: 둥근 모서리 84">
            <a:extLst>
              <a:ext uri="{FF2B5EF4-FFF2-40B4-BE49-F238E27FC236}">
                <a16:creationId xmlns:a16="http://schemas.microsoft.com/office/drawing/2014/main" id="{79D85027-7C9A-4816-A598-999FDBE42218}"/>
              </a:ext>
            </a:extLst>
          </p:cNvPr>
          <p:cNvSpPr/>
          <p:nvPr/>
        </p:nvSpPr>
        <p:spPr>
          <a:xfrm>
            <a:off x="1698949" y="3932144"/>
            <a:ext cx="1106692" cy="369332"/>
          </a:xfrm>
          <a:prstGeom prst="round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0x2000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EFE93714-4583-4562-A321-5E923FC71D50}"/>
              </a:ext>
            </a:extLst>
          </p:cNvPr>
          <p:cNvSpPr txBox="1"/>
          <p:nvPr/>
        </p:nvSpPr>
        <p:spPr>
          <a:xfrm>
            <a:off x="1905655" y="4267949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node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87" name="직선 화살표 연결선 86">
            <a:extLst>
              <a:ext uri="{FF2B5EF4-FFF2-40B4-BE49-F238E27FC236}">
                <a16:creationId xmlns:a16="http://schemas.microsoft.com/office/drawing/2014/main" id="{AA7FACF9-E672-43E4-B02C-20A4FBA25150}"/>
              </a:ext>
            </a:extLst>
          </p:cNvPr>
          <p:cNvCxnSpPr>
            <a:cxnSpLocks/>
            <a:stCxn id="51" idx="2"/>
            <a:endCxn id="85" idx="0"/>
          </p:cNvCxnSpPr>
          <p:nvPr/>
        </p:nvCxnSpPr>
        <p:spPr>
          <a:xfrm>
            <a:off x="1712227" y="3429000"/>
            <a:ext cx="540068" cy="50314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3" name="사각형: 둥근 모서리 92">
            <a:extLst>
              <a:ext uri="{FF2B5EF4-FFF2-40B4-BE49-F238E27FC236}">
                <a16:creationId xmlns:a16="http://schemas.microsoft.com/office/drawing/2014/main" id="{A5205F09-E613-4624-B011-244E6B952E31}"/>
              </a:ext>
            </a:extLst>
          </p:cNvPr>
          <p:cNvSpPr/>
          <p:nvPr/>
        </p:nvSpPr>
        <p:spPr>
          <a:xfrm>
            <a:off x="4310788" y="4980562"/>
            <a:ext cx="1106692" cy="369332"/>
          </a:xfrm>
          <a:prstGeom prst="round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1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94" name="TextBox 93">
            <a:extLst>
              <a:ext uri="{FF2B5EF4-FFF2-40B4-BE49-F238E27FC236}">
                <a16:creationId xmlns:a16="http://schemas.microsoft.com/office/drawing/2014/main" id="{DAF26F4E-54B4-4F12-9DEB-3A70C5515174}"/>
              </a:ext>
            </a:extLst>
          </p:cNvPr>
          <p:cNvSpPr txBox="1"/>
          <p:nvPr/>
        </p:nvSpPr>
        <p:spPr>
          <a:xfrm>
            <a:off x="4596683" y="5349894"/>
            <a:ext cx="5645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ref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95" name="직선 화살표 연결선 94">
            <a:extLst>
              <a:ext uri="{FF2B5EF4-FFF2-40B4-BE49-F238E27FC236}">
                <a16:creationId xmlns:a16="http://schemas.microsoft.com/office/drawing/2014/main" id="{F9546D42-3022-4337-9964-61F2C7F3B957}"/>
              </a:ext>
            </a:extLst>
          </p:cNvPr>
          <p:cNvCxnSpPr>
            <a:cxnSpLocks/>
            <a:stCxn id="64" idx="2"/>
            <a:endCxn id="93" idx="0"/>
          </p:cNvCxnSpPr>
          <p:nvPr/>
        </p:nvCxnSpPr>
        <p:spPr>
          <a:xfrm flipH="1">
            <a:off x="4864134" y="4637281"/>
            <a:ext cx="800205" cy="34328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직선 화살표 연결선 97">
            <a:extLst>
              <a:ext uri="{FF2B5EF4-FFF2-40B4-BE49-F238E27FC236}">
                <a16:creationId xmlns:a16="http://schemas.microsoft.com/office/drawing/2014/main" id="{17372F31-214F-4E93-B48B-ACC76BB0ECD6}"/>
              </a:ext>
            </a:extLst>
          </p:cNvPr>
          <p:cNvCxnSpPr>
            <a:cxnSpLocks/>
            <a:stCxn id="93" idx="1"/>
            <a:endCxn id="85" idx="3"/>
          </p:cNvCxnSpPr>
          <p:nvPr/>
        </p:nvCxnSpPr>
        <p:spPr>
          <a:xfrm flipH="1" flipV="1">
            <a:off x="2805641" y="4116810"/>
            <a:ext cx="1505147" cy="1048418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4921379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0D666092-603A-42D2-9ADE-CBA143FE73EC}"/>
              </a:ext>
            </a:extLst>
          </p:cNvPr>
          <p:cNvSpPr txBox="1"/>
          <p:nvPr/>
        </p:nvSpPr>
        <p:spPr>
          <a:xfrm>
            <a:off x="323528" y="476672"/>
            <a:ext cx="3477234" cy="4247317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int main()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{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    pid_t pid;</a:t>
            </a:r>
          </a:p>
          <a:p>
            <a:endParaRPr lang="en-US" altLang="ko-KR">
              <a:latin typeface="Consolas" pitchFamily="49" charset="0"/>
              <a:cs typeface="Consolas" pitchFamily="49" charset="0"/>
            </a:endParaRP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    pid = fork();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    if( pid == 0 )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    {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        printf("child\n");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        exit(0);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    }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    wait(0);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    printf("parent\n");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    return 0;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}</a:t>
            </a:r>
          </a:p>
          <a:p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0FEF18F-95E3-4C7D-A7F4-20AA85DE3C22}"/>
              </a:ext>
            </a:extLst>
          </p:cNvPr>
          <p:cNvSpPr txBox="1"/>
          <p:nvPr/>
        </p:nvSpPr>
        <p:spPr>
          <a:xfrm>
            <a:off x="4788024" y="450767"/>
            <a:ext cx="5250155" cy="3970318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void *foo(void *data)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{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    printf("child\n");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    return 0; // pthead_exit(0);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}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int main()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{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    pthread_t thread;</a:t>
            </a:r>
          </a:p>
          <a:p>
            <a:endParaRPr lang="en-US" altLang="ko-KR">
              <a:latin typeface="Consolas" pitchFamily="49" charset="0"/>
              <a:cs typeface="Consolas" pitchFamily="49" charset="0"/>
            </a:endParaRP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    pthread_create(&amp;thread, 0, foo, 0 );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    pthread_join( thread, 0 );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    printf("parent\n");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    return 0;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}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7" name="직선 화살표 연결선 6">
            <a:extLst>
              <a:ext uri="{FF2B5EF4-FFF2-40B4-BE49-F238E27FC236}">
                <a16:creationId xmlns:a16="http://schemas.microsoft.com/office/drawing/2014/main" id="{AAB9F611-B3FD-4945-A14B-0C72FA17ABA1}"/>
              </a:ext>
            </a:extLst>
          </p:cNvPr>
          <p:cNvCxnSpPr/>
          <p:nvPr/>
        </p:nvCxnSpPr>
        <p:spPr>
          <a:xfrm>
            <a:off x="2123728" y="1268760"/>
            <a:ext cx="3096344" cy="133157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직선 화살표 연결선 7">
            <a:extLst>
              <a:ext uri="{FF2B5EF4-FFF2-40B4-BE49-F238E27FC236}">
                <a16:creationId xmlns:a16="http://schemas.microsoft.com/office/drawing/2014/main" id="{5DCCB39A-B3A6-49CA-8BDE-450F1752B09E}"/>
              </a:ext>
            </a:extLst>
          </p:cNvPr>
          <p:cNvCxnSpPr>
            <a:cxnSpLocks/>
          </p:cNvCxnSpPr>
          <p:nvPr/>
        </p:nvCxnSpPr>
        <p:spPr>
          <a:xfrm>
            <a:off x="2555776" y="1808241"/>
            <a:ext cx="2787464" cy="133157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직선 화살표 연결선 10">
            <a:extLst>
              <a:ext uri="{FF2B5EF4-FFF2-40B4-BE49-F238E27FC236}">
                <a16:creationId xmlns:a16="http://schemas.microsoft.com/office/drawing/2014/main" id="{CEE39FE9-EEFE-454F-B65C-D6F0566AEAE7}"/>
              </a:ext>
            </a:extLst>
          </p:cNvPr>
          <p:cNvCxnSpPr>
            <a:cxnSpLocks/>
          </p:cNvCxnSpPr>
          <p:nvPr/>
        </p:nvCxnSpPr>
        <p:spPr>
          <a:xfrm flipV="1">
            <a:off x="2699792" y="729279"/>
            <a:ext cx="2088232" cy="133156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직선 화살표 연결선 13">
            <a:extLst>
              <a:ext uri="{FF2B5EF4-FFF2-40B4-BE49-F238E27FC236}">
                <a16:creationId xmlns:a16="http://schemas.microsoft.com/office/drawing/2014/main" id="{269CA02B-BD2B-4BAA-B688-D894DD31F957}"/>
              </a:ext>
            </a:extLst>
          </p:cNvPr>
          <p:cNvCxnSpPr>
            <a:cxnSpLocks/>
          </p:cNvCxnSpPr>
          <p:nvPr/>
        </p:nvCxnSpPr>
        <p:spPr>
          <a:xfrm flipV="1">
            <a:off x="2489462" y="1484784"/>
            <a:ext cx="2787464" cy="139405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직선 화살표 연결선 16">
            <a:extLst>
              <a:ext uri="{FF2B5EF4-FFF2-40B4-BE49-F238E27FC236}">
                <a16:creationId xmlns:a16="http://schemas.microsoft.com/office/drawing/2014/main" id="{95CDC6B0-9552-4923-A216-5E743DE78608}"/>
              </a:ext>
            </a:extLst>
          </p:cNvPr>
          <p:cNvCxnSpPr>
            <a:cxnSpLocks/>
          </p:cNvCxnSpPr>
          <p:nvPr/>
        </p:nvCxnSpPr>
        <p:spPr>
          <a:xfrm flipV="1">
            <a:off x="1907704" y="3429000"/>
            <a:ext cx="3402379" cy="3426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78AA0799-13BD-4D54-8D1A-48637D79190C}"/>
              </a:ext>
            </a:extLst>
          </p:cNvPr>
          <p:cNvSpPr txBox="1"/>
          <p:nvPr/>
        </p:nvSpPr>
        <p:spPr>
          <a:xfrm>
            <a:off x="5343240" y="116632"/>
            <a:ext cx="13244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-lpthread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3038598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939DE7CC-5A4B-4A0A-808E-BAEE43EB3CEB}"/>
              </a:ext>
            </a:extLst>
          </p:cNvPr>
          <p:cNvSpPr txBox="1"/>
          <p:nvPr/>
        </p:nvSpPr>
        <p:spPr>
          <a:xfrm>
            <a:off x="827584" y="332656"/>
            <a:ext cx="402706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3200">
                <a:latin typeface="Consolas" pitchFamily="49" charset="0"/>
                <a:cs typeface="Consolas" pitchFamily="49" charset="0"/>
              </a:rPr>
              <a:t>process vs thread</a:t>
            </a:r>
            <a:endParaRPr lang="ko-KR" altLang="en-US" sz="3200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8D5BEE2-BCAF-4474-9D79-E5284940700D}"/>
              </a:ext>
            </a:extLst>
          </p:cNvPr>
          <p:cNvSpPr txBox="1"/>
          <p:nvPr/>
        </p:nvSpPr>
        <p:spPr>
          <a:xfrm>
            <a:off x="899592" y="1124744"/>
            <a:ext cx="714330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3200">
                <a:latin typeface="Consolas" pitchFamily="49" charset="0"/>
                <a:cs typeface="Consolas" pitchFamily="49" charset="0"/>
              </a:rPr>
              <a:t>공통점 </a:t>
            </a:r>
            <a:r>
              <a:rPr lang="en-US" altLang="ko-KR" sz="3200">
                <a:latin typeface="Consolas" pitchFamily="49" charset="0"/>
                <a:cs typeface="Consolas" pitchFamily="49" charset="0"/>
              </a:rPr>
              <a:t>: </a:t>
            </a:r>
            <a:r>
              <a:rPr lang="ko-KR" altLang="en-US" sz="3200">
                <a:latin typeface="Consolas" pitchFamily="49" charset="0"/>
                <a:cs typeface="Consolas" pitchFamily="49" charset="0"/>
              </a:rPr>
              <a:t>스케줄링 단위 </a:t>
            </a:r>
            <a:r>
              <a:rPr lang="en-US" altLang="ko-KR" sz="3200">
                <a:latin typeface="Consolas" pitchFamily="49" charset="0"/>
                <a:cs typeface="Consolas" pitchFamily="49" charset="0"/>
              </a:rPr>
              <a:t>( </a:t>
            </a:r>
            <a:r>
              <a:rPr lang="ko-KR" altLang="en-US" sz="3200">
                <a:latin typeface="Consolas" pitchFamily="49" charset="0"/>
                <a:cs typeface="Consolas" pitchFamily="49" charset="0"/>
              </a:rPr>
              <a:t>동시성 </a:t>
            </a:r>
            <a:r>
              <a:rPr lang="en-US" altLang="ko-KR" sz="3200">
                <a:latin typeface="Consolas" pitchFamily="49" charset="0"/>
                <a:cs typeface="Consolas" pitchFamily="49" charset="0"/>
              </a:rPr>
              <a:t>)</a:t>
            </a:r>
            <a:endParaRPr lang="ko-KR" altLang="en-US" sz="3200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94D7A20-5C86-4B20-BC5B-152888EC937F}"/>
              </a:ext>
            </a:extLst>
          </p:cNvPr>
          <p:cNvSpPr txBox="1"/>
          <p:nvPr/>
        </p:nvSpPr>
        <p:spPr>
          <a:xfrm>
            <a:off x="841279" y="2060848"/>
            <a:ext cx="2444900" cy="25545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3200">
                <a:latin typeface="Consolas" pitchFamily="49" charset="0"/>
                <a:cs typeface="Consolas" pitchFamily="49" charset="0"/>
              </a:rPr>
              <a:t>fork()</a:t>
            </a:r>
          </a:p>
          <a:p>
            <a:r>
              <a:rPr lang="en-US" altLang="ko-KR" sz="3200">
                <a:latin typeface="Consolas" pitchFamily="49" charset="0"/>
                <a:cs typeface="Consolas" pitchFamily="49" charset="0"/>
              </a:rPr>
              <a:t>--------</a:t>
            </a:r>
          </a:p>
          <a:p>
            <a:r>
              <a:rPr lang="en-US" altLang="ko-KR" sz="3200">
                <a:latin typeface="Consolas" pitchFamily="49" charset="0"/>
                <a:cs typeface="Consolas" pitchFamily="49" charset="0"/>
              </a:rPr>
              <a:t>sys_fork()</a:t>
            </a:r>
          </a:p>
          <a:p>
            <a:r>
              <a:rPr lang="en-US" altLang="ko-KR" sz="3200">
                <a:latin typeface="Consolas" pitchFamily="49" charset="0"/>
                <a:cs typeface="Consolas" pitchFamily="49" charset="0"/>
              </a:rPr>
              <a:t>do_fork()</a:t>
            </a:r>
          </a:p>
          <a:p>
            <a:r>
              <a:rPr lang="en-US" altLang="ko-KR" sz="3200">
                <a:latin typeface="Consolas" pitchFamily="49" charset="0"/>
                <a:cs typeface="Consolas" pitchFamily="49" charset="0"/>
              </a:rPr>
              <a:t>...</a:t>
            </a:r>
            <a:endParaRPr lang="ko-KR" altLang="en-US" sz="3200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7C303FB-4B92-4C86-B55F-2D2483EA502E}"/>
              </a:ext>
            </a:extLst>
          </p:cNvPr>
          <p:cNvSpPr txBox="1"/>
          <p:nvPr/>
        </p:nvSpPr>
        <p:spPr>
          <a:xfrm>
            <a:off x="4788024" y="2060847"/>
            <a:ext cx="3801041" cy="30469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3200">
                <a:latin typeface="Consolas" pitchFamily="49" charset="0"/>
                <a:cs typeface="Consolas" pitchFamily="49" charset="0"/>
              </a:rPr>
              <a:t>pthread_create()</a:t>
            </a:r>
          </a:p>
          <a:p>
            <a:r>
              <a:rPr lang="en-US" altLang="ko-KR" sz="3200">
                <a:latin typeface="Consolas" pitchFamily="49" charset="0"/>
                <a:cs typeface="Consolas" pitchFamily="49" charset="0"/>
              </a:rPr>
              <a:t>clone();</a:t>
            </a:r>
          </a:p>
          <a:p>
            <a:r>
              <a:rPr lang="en-US" altLang="ko-KR" sz="3200">
                <a:latin typeface="Consolas" pitchFamily="49" charset="0"/>
                <a:cs typeface="Consolas" pitchFamily="49" charset="0"/>
              </a:rPr>
              <a:t>--------</a:t>
            </a:r>
          </a:p>
          <a:p>
            <a:r>
              <a:rPr lang="en-US" altLang="ko-KR" sz="3200">
                <a:latin typeface="Consolas" pitchFamily="49" charset="0"/>
                <a:cs typeface="Consolas" pitchFamily="49" charset="0"/>
              </a:rPr>
              <a:t>sys_clone()</a:t>
            </a:r>
          </a:p>
          <a:p>
            <a:r>
              <a:rPr lang="en-US" altLang="ko-KR" sz="3200">
                <a:latin typeface="Consolas" pitchFamily="49" charset="0"/>
                <a:cs typeface="Consolas" pitchFamily="49" charset="0"/>
              </a:rPr>
              <a:t>do_fork()</a:t>
            </a:r>
          </a:p>
          <a:p>
            <a:r>
              <a:rPr lang="en-US" altLang="ko-KR" sz="3200">
                <a:latin typeface="Consolas" pitchFamily="49" charset="0"/>
                <a:cs typeface="Consolas" pitchFamily="49" charset="0"/>
              </a:rPr>
              <a:t>...</a:t>
            </a:r>
            <a:endParaRPr lang="ko-KR" altLang="en-US" sz="3200">
              <a:latin typeface="Consolas" pitchFamily="49" charset="0"/>
              <a:cs typeface="Consolas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3687469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939DE7CC-5A4B-4A0A-808E-BAEE43EB3CEB}"/>
              </a:ext>
            </a:extLst>
          </p:cNvPr>
          <p:cNvSpPr txBox="1"/>
          <p:nvPr/>
        </p:nvSpPr>
        <p:spPr>
          <a:xfrm>
            <a:off x="827584" y="332656"/>
            <a:ext cx="402706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3200">
                <a:latin typeface="Consolas" pitchFamily="49" charset="0"/>
                <a:cs typeface="Consolas" pitchFamily="49" charset="0"/>
              </a:rPr>
              <a:t>process vs thread</a:t>
            </a:r>
            <a:endParaRPr lang="ko-KR" altLang="en-US" sz="3200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8D5BEE2-BCAF-4474-9D79-E5284940700D}"/>
              </a:ext>
            </a:extLst>
          </p:cNvPr>
          <p:cNvSpPr txBox="1"/>
          <p:nvPr/>
        </p:nvSpPr>
        <p:spPr>
          <a:xfrm>
            <a:off x="899592" y="1124744"/>
            <a:ext cx="628088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3200">
                <a:latin typeface="Consolas" pitchFamily="49" charset="0"/>
                <a:cs typeface="Consolas" pitchFamily="49" charset="0"/>
              </a:rPr>
              <a:t>차이점 </a:t>
            </a:r>
            <a:r>
              <a:rPr lang="en-US" altLang="ko-KR" sz="3200">
                <a:latin typeface="Consolas" pitchFamily="49" charset="0"/>
                <a:cs typeface="Consolas" pitchFamily="49" charset="0"/>
              </a:rPr>
              <a:t>: </a:t>
            </a:r>
            <a:r>
              <a:rPr lang="ko-KR" altLang="en-US" sz="3200">
                <a:latin typeface="Consolas" pitchFamily="49" charset="0"/>
                <a:cs typeface="Consolas" pitchFamily="49" charset="0"/>
              </a:rPr>
              <a:t>메모리의 공유 유</a:t>
            </a:r>
            <a:r>
              <a:rPr lang="en-US" altLang="ko-KR" sz="3200">
                <a:latin typeface="Consolas" pitchFamily="49" charset="0"/>
                <a:cs typeface="Consolas" pitchFamily="49" charset="0"/>
              </a:rPr>
              <a:t>/</a:t>
            </a:r>
            <a:r>
              <a:rPr lang="ko-KR" altLang="en-US" sz="3200">
                <a:latin typeface="Consolas" pitchFamily="49" charset="0"/>
                <a:cs typeface="Consolas" pitchFamily="49" charset="0"/>
              </a:rPr>
              <a:t>무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94D7A20-5C86-4B20-BC5B-152888EC937F}"/>
              </a:ext>
            </a:extLst>
          </p:cNvPr>
          <p:cNvSpPr txBox="1"/>
          <p:nvPr/>
        </p:nvSpPr>
        <p:spPr>
          <a:xfrm>
            <a:off x="683568" y="2052109"/>
            <a:ext cx="3073277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fork()</a:t>
            </a:r>
          </a:p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--------</a:t>
            </a:r>
          </a:p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sys_fork(SIGCHLD)</a:t>
            </a:r>
          </a:p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do_fork(flags)</a:t>
            </a:r>
          </a:p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copy_mm()</a:t>
            </a:r>
          </a:p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mm = dup_mm(tsk);</a:t>
            </a:r>
            <a:endParaRPr lang="ko-KR" altLang="en-US" sz="2400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7C303FB-4B92-4C86-B55F-2D2483EA502E}"/>
              </a:ext>
            </a:extLst>
          </p:cNvPr>
          <p:cNvSpPr txBox="1"/>
          <p:nvPr/>
        </p:nvSpPr>
        <p:spPr>
          <a:xfrm>
            <a:off x="4355976" y="2015084"/>
            <a:ext cx="6471643" cy="452431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pthread_create()</a:t>
            </a:r>
          </a:p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clone();</a:t>
            </a:r>
          </a:p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--------</a:t>
            </a:r>
          </a:p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sys_clone(CLONE_VM)</a:t>
            </a:r>
          </a:p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do_fork(flags)</a:t>
            </a:r>
          </a:p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copy_mm()</a:t>
            </a:r>
          </a:p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if (clone_flags &amp; CLONE_VM) {</a:t>
            </a:r>
          </a:p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        atomic_inc(&amp;oldmm-&gt;mm_users);</a:t>
            </a:r>
          </a:p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        mm = oldmm;</a:t>
            </a:r>
          </a:p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        goto good_mm;</a:t>
            </a:r>
          </a:p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}</a:t>
            </a:r>
          </a:p>
          <a:p>
            <a:endParaRPr lang="ko-KR" altLang="en-US" sz="2400">
              <a:latin typeface="Consolas" pitchFamily="49" charset="0"/>
              <a:cs typeface="Consolas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2972307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>
            <a:extLst>
              <a:ext uri="{FF2B5EF4-FFF2-40B4-BE49-F238E27FC236}">
                <a16:creationId xmlns:a16="http://schemas.microsoft.com/office/drawing/2014/main" id="{12458CD8-D5D6-4171-8DBD-45064AD457AF}"/>
              </a:ext>
            </a:extLst>
          </p:cNvPr>
          <p:cNvSpPr/>
          <p:nvPr/>
        </p:nvSpPr>
        <p:spPr>
          <a:xfrm>
            <a:off x="7785312" y="713615"/>
            <a:ext cx="1368152" cy="2139321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8E567076-272C-4D9E-A38E-E85731A41D0A}"/>
              </a:ext>
            </a:extLst>
          </p:cNvPr>
          <p:cNvSpPr/>
          <p:nvPr/>
        </p:nvSpPr>
        <p:spPr>
          <a:xfrm>
            <a:off x="7785312" y="1073655"/>
            <a:ext cx="1368152" cy="720080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E57B0348-9251-4E55-A824-00E277A9E4D0}"/>
              </a:ext>
            </a:extLst>
          </p:cNvPr>
          <p:cNvSpPr/>
          <p:nvPr/>
        </p:nvSpPr>
        <p:spPr>
          <a:xfrm>
            <a:off x="5128148" y="857631"/>
            <a:ext cx="1296144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4C16FBE6-68E0-4C33-B00B-156A869AC4C6}"/>
              </a:ext>
            </a:extLst>
          </p:cNvPr>
          <p:cNvSpPr/>
          <p:nvPr/>
        </p:nvSpPr>
        <p:spPr>
          <a:xfrm>
            <a:off x="5128148" y="1217671"/>
            <a:ext cx="1296144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4F836EDB-5D46-4900-8BB8-833B60F7BF5C}"/>
              </a:ext>
            </a:extLst>
          </p:cNvPr>
          <p:cNvSpPr/>
          <p:nvPr/>
        </p:nvSpPr>
        <p:spPr>
          <a:xfrm>
            <a:off x="5128148" y="1577711"/>
            <a:ext cx="1296144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A7F903A-1F14-4580-A303-92E847A80CFE}"/>
              </a:ext>
            </a:extLst>
          </p:cNvPr>
          <p:cNvSpPr txBox="1"/>
          <p:nvPr/>
        </p:nvSpPr>
        <p:spPr>
          <a:xfrm>
            <a:off x="4832984" y="460398"/>
            <a:ext cx="19575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vm_area_struct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6C33F54-82FF-4A51-9737-8EB5E0CD2214}"/>
              </a:ext>
            </a:extLst>
          </p:cNvPr>
          <p:cNvSpPr txBox="1"/>
          <p:nvPr/>
        </p:nvSpPr>
        <p:spPr>
          <a:xfrm>
            <a:off x="4070214" y="1203733"/>
            <a:ext cx="11977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vm_start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12" name="직선 화살표 연결선 11">
            <a:extLst>
              <a:ext uri="{FF2B5EF4-FFF2-40B4-BE49-F238E27FC236}">
                <a16:creationId xmlns:a16="http://schemas.microsoft.com/office/drawing/2014/main" id="{8DD3DA70-F78F-43CF-941E-B8DEEC7DFF05}"/>
              </a:ext>
            </a:extLst>
          </p:cNvPr>
          <p:cNvCxnSpPr>
            <a:cxnSpLocks/>
            <a:stCxn id="7" idx="3"/>
          </p:cNvCxnSpPr>
          <p:nvPr/>
        </p:nvCxnSpPr>
        <p:spPr>
          <a:xfrm flipV="1">
            <a:off x="6424292" y="1073655"/>
            <a:ext cx="1361020" cy="32403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3958DF94-8DB2-4E56-AB20-BFAAA474DB41}"/>
              </a:ext>
            </a:extLst>
          </p:cNvPr>
          <p:cNvSpPr txBox="1"/>
          <p:nvPr/>
        </p:nvSpPr>
        <p:spPr>
          <a:xfrm>
            <a:off x="4070214" y="1532415"/>
            <a:ext cx="9444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vm_end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14" name="직선 화살표 연결선 13">
            <a:extLst>
              <a:ext uri="{FF2B5EF4-FFF2-40B4-BE49-F238E27FC236}">
                <a16:creationId xmlns:a16="http://schemas.microsoft.com/office/drawing/2014/main" id="{06A63105-91B8-436B-8AA0-9575F715564E}"/>
              </a:ext>
            </a:extLst>
          </p:cNvPr>
          <p:cNvCxnSpPr>
            <a:cxnSpLocks/>
            <a:stCxn id="8" idx="3"/>
          </p:cNvCxnSpPr>
          <p:nvPr/>
        </p:nvCxnSpPr>
        <p:spPr>
          <a:xfrm>
            <a:off x="6424292" y="1757731"/>
            <a:ext cx="1361020" cy="3566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직사각형 16">
            <a:extLst>
              <a:ext uri="{FF2B5EF4-FFF2-40B4-BE49-F238E27FC236}">
                <a16:creationId xmlns:a16="http://schemas.microsoft.com/office/drawing/2014/main" id="{CA333339-EEF6-4D36-B6C8-87060A46E020}"/>
              </a:ext>
            </a:extLst>
          </p:cNvPr>
          <p:cNvSpPr/>
          <p:nvPr/>
        </p:nvSpPr>
        <p:spPr>
          <a:xfrm>
            <a:off x="2676310" y="836712"/>
            <a:ext cx="1296144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8" name="직사각형 17">
            <a:extLst>
              <a:ext uri="{FF2B5EF4-FFF2-40B4-BE49-F238E27FC236}">
                <a16:creationId xmlns:a16="http://schemas.microsoft.com/office/drawing/2014/main" id="{0A6AA9EE-295A-4BC7-A009-B9EDA8618D02}"/>
              </a:ext>
            </a:extLst>
          </p:cNvPr>
          <p:cNvSpPr/>
          <p:nvPr/>
        </p:nvSpPr>
        <p:spPr>
          <a:xfrm>
            <a:off x="2676310" y="1196752"/>
            <a:ext cx="1296144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3268199D-3B19-4E57-90F0-48EF68DD099C}"/>
              </a:ext>
            </a:extLst>
          </p:cNvPr>
          <p:cNvSpPr/>
          <p:nvPr/>
        </p:nvSpPr>
        <p:spPr>
          <a:xfrm>
            <a:off x="2676310" y="1556792"/>
            <a:ext cx="1296144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619F0E41-122A-414E-A0D7-E9702E1144FD}"/>
              </a:ext>
            </a:extLst>
          </p:cNvPr>
          <p:cNvSpPr txBox="1"/>
          <p:nvPr/>
        </p:nvSpPr>
        <p:spPr>
          <a:xfrm>
            <a:off x="2736140" y="452967"/>
            <a:ext cx="13244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mm_struct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432EC787-6CAD-410E-994B-62FE4E8BD684}"/>
              </a:ext>
            </a:extLst>
          </p:cNvPr>
          <p:cNvSpPr txBox="1"/>
          <p:nvPr/>
        </p:nvSpPr>
        <p:spPr>
          <a:xfrm>
            <a:off x="2167965" y="1527814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mmap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22" name="직선 화살표 연결선 21">
            <a:extLst>
              <a:ext uri="{FF2B5EF4-FFF2-40B4-BE49-F238E27FC236}">
                <a16:creationId xmlns:a16="http://schemas.microsoft.com/office/drawing/2014/main" id="{1783F0DB-064D-4A61-9A89-434E76A91768}"/>
              </a:ext>
            </a:extLst>
          </p:cNvPr>
          <p:cNvCxnSpPr>
            <a:cxnSpLocks/>
            <a:stCxn id="19" idx="3"/>
            <a:endCxn id="6" idx="1"/>
          </p:cNvCxnSpPr>
          <p:nvPr/>
        </p:nvCxnSpPr>
        <p:spPr>
          <a:xfrm flipV="1">
            <a:off x="3972454" y="1037651"/>
            <a:ext cx="1155694" cy="69916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직사각형 25">
            <a:extLst>
              <a:ext uri="{FF2B5EF4-FFF2-40B4-BE49-F238E27FC236}">
                <a16:creationId xmlns:a16="http://schemas.microsoft.com/office/drawing/2014/main" id="{4AADBF3C-E0D6-4288-A3D7-C1509F7D79B2}"/>
              </a:ext>
            </a:extLst>
          </p:cNvPr>
          <p:cNvSpPr/>
          <p:nvPr/>
        </p:nvSpPr>
        <p:spPr>
          <a:xfrm>
            <a:off x="363579" y="817180"/>
            <a:ext cx="1296144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7" name="직사각형 26">
            <a:extLst>
              <a:ext uri="{FF2B5EF4-FFF2-40B4-BE49-F238E27FC236}">
                <a16:creationId xmlns:a16="http://schemas.microsoft.com/office/drawing/2014/main" id="{2E95A1EE-3426-4757-B4E5-048BD36B115A}"/>
              </a:ext>
            </a:extLst>
          </p:cNvPr>
          <p:cNvSpPr/>
          <p:nvPr/>
        </p:nvSpPr>
        <p:spPr>
          <a:xfrm>
            <a:off x="363579" y="1177220"/>
            <a:ext cx="1296144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8" name="직사각형 27">
            <a:extLst>
              <a:ext uri="{FF2B5EF4-FFF2-40B4-BE49-F238E27FC236}">
                <a16:creationId xmlns:a16="http://schemas.microsoft.com/office/drawing/2014/main" id="{0B7EE65E-D238-47D5-9C40-8C5C71B294D0}"/>
              </a:ext>
            </a:extLst>
          </p:cNvPr>
          <p:cNvSpPr/>
          <p:nvPr/>
        </p:nvSpPr>
        <p:spPr>
          <a:xfrm>
            <a:off x="363579" y="1537260"/>
            <a:ext cx="1296144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72EB5E69-4EE6-4C53-AEFB-19255F13E789}"/>
              </a:ext>
            </a:extLst>
          </p:cNvPr>
          <p:cNvSpPr txBox="1"/>
          <p:nvPr/>
        </p:nvSpPr>
        <p:spPr>
          <a:xfrm>
            <a:off x="423409" y="433435"/>
            <a:ext cx="15776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task_struct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0100A19E-F2E5-4642-8045-8881905D9D04}"/>
              </a:ext>
            </a:extLst>
          </p:cNvPr>
          <p:cNvSpPr txBox="1"/>
          <p:nvPr/>
        </p:nvSpPr>
        <p:spPr>
          <a:xfrm>
            <a:off x="-144766" y="1508282"/>
            <a:ext cx="4379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mm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31" name="직선 화살표 연결선 30">
            <a:extLst>
              <a:ext uri="{FF2B5EF4-FFF2-40B4-BE49-F238E27FC236}">
                <a16:creationId xmlns:a16="http://schemas.microsoft.com/office/drawing/2014/main" id="{53EC1461-B2B3-478A-BEB8-B6BC39D860B8}"/>
              </a:ext>
            </a:extLst>
          </p:cNvPr>
          <p:cNvCxnSpPr>
            <a:cxnSpLocks/>
            <a:stCxn id="28" idx="3"/>
            <a:endCxn id="17" idx="1"/>
          </p:cNvCxnSpPr>
          <p:nvPr/>
        </p:nvCxnSpPr>
        <p:spPr>
          <a:xfrm flipV="1">
            <a:off x="1659723" y="1016732"/>
            <a:ext cx="1016587" cy="70054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>
            <a:extLst>
              <a:ext uri="{FF2B5EF4-FFF2-40B4-BE49-F238E27FC236}">
                <a16:creationId xmlns:a16="http://schemas.microsoft.com/office/drawing/2014/main" id="{4BE6485C-FCC1-4B71-8369-857C62F9EBE7}"/>
              </a:ext>
            </a:extLst>
          </p:cNvPr>
          <p:cNvSpPr txBox="1"/>
          <p:nvPr/>
        </p:nvSpPr>
        <p:spPr>
          <a:xfrm>
            <a:off x="423409" y="44624"/>
            <a:ext cx="23374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process =&gt; dup_mm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7D5D8228-130C-4D6C-BCDB-A53A62696F86}"/>
              </a:ext>
            </a:extLst>
          </p:cNvPr>
          <p:cNvSpPr txBox="1"/>
          <p:nvPr/>
        </p:nvSpPr>
        <p:spPr>
          <a:xfrm>
            <a:off x="3122361" y="136318"/>
            <a:ext cx="8178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oldmm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7" name="직사각형 36">
            <a:extLst>
              <a:ext uri="{FF2B5EF4-FFF2-40B4-BE49-F238E27FC236}">
                <a16:creationId xmlns:a16="http://schemas.microsoft.com/office/drawing/2014/main" id="{EA73778D-ECCA-41F3-9E01-F00C4EA6FEF4}"/>
              </a:ext>
            </a:extLst>
          </p:cNvPr>
          <p:cNvSpPr/>
          <p:nvPr/>
        </p:nvSpPr>
        <p:spPr>
          <a:xfrm>
            <a:off x="5135280" y="4411567"/>
            <a:ext cx="1296144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8" name="직사각형 37">
            <a:extLst>
              <a:ext uri="{FF2B5EF4-FFF2-40B4-BE49-F238E27FC236}">
                <a16:creationId xmlns:a16="http://schemas.microsoft.com/office/drawing/2014/main" id="{5A4F3F4D-913C-478E-8B16-E701CC8EB395}"/>
              </a:ext>
            </a:extLst>
          </p:cNvPr>
          <p:cNvSpPr/>
          <p:nvPr/>
        </p:nvSpPr>
        <p:spPr>
          <a:xfrm>
            <a:off x="5135280" y="4771607"/>
            <a:ext cx="1296144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9" name="직사각형 38">
            <a:extLst>
              <a:ext uri="{FF2B5EF4-FFF2-40B4-BE49-F238E27FC236}">
                <a16:creationId xmlns:a16="http://schemas.microsoft.com/office/drawing/2014/main" id="{72173267-F1E4-4E3A-BA73-89C5E2572D82}"/>
              </a:ext>
            </a:extLst>
          </p:cNvPr>
          <p:cNvSpPr/>
          <p:nvPr/>
        </p:nvSpPr>
        <p:spPr>
          <a:xfrm>
            <a:off x="5135280" y="5131647"/>
            <a:ext cx="1296144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7104F183-822C-43D2-B05E-8672DEF63503}"/>
              </a:ext>
            </a:extLst>
          </p:cNvPr>
          <p:cNvSpPr txBox="1"/>
          <p:nvPr/>
        </p:nvSpPr>
        <p:spPr>
          <a:xfrm>
            <a:off x="4840116" y="4014334"/>
            <a:ext cx="19575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vm_area_struct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C051245F-02A7-4391-99B2-0645C8FCD1A2}"/>
              </a:ext>
            </a:extLst>
          </p:cNvPr>
          <p:cNvSpPr txBox="1"/>
          <p:nvPr/>
        </p:nvSpPr>
        <p:spPr>
          <a:xfrm>
            <a:off x="4077346" y="4757669"/>
            <a:ext cx="11977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vm_start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2BA3B192-A695-4252-8286-A9304F2784FA}"/>
              </a:ext>
            </a:extLst>
          </p:cNvPr>
          <p:cNvSpPr txBox="1"/>
          <p:nvPr/>
        </p:nvSpPr>
        <p:spPr>
          <a:xfrm>
            <a:off x="4077346" y="5086351"/>
            <a:ext cx="9444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vm_end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3" name="직사각형 42">
            <a:extLst>
              <a:ext uri="{FF2B5EF4-FFF2-40B4-BE49-F238E27FC236}">
                <a16:creationId xmlns:a16="http://schemas.microsoft.com/office/drawing/2014/main" id="{6334DE33-2A5A-4586-9EA7-0503CD76FE4B}"/>
              </a:ext>
            </a:extLst>
          </p:cNvPr>
          <p:cNvSpPr/>
          <p:nvPr/>
        </p:nvSpPr>
        <p:spPr>
          <a:xfrm>
            <a:off x="2683442" y="4390648"/>
            <a:ext cx="1296144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4" name="직사각형 43">
            <a:extLst>
              <a:ext uri="{FF2B5EF4-FFF2-40B4-BE49-F238E27FC236}">
                <a16:creationId xmlns:a16="http://schemas.microsoft.com/office/drawing/2014/main" id="{D7DE7FA7-7601-44DF-BF43-6C75AFE673AA}"/>
              </a:ext>
            </a:extLst>
          </p:cNvPr>
          <p:cNvSpPr/>
          <p:nvPr/>
        </p:nvSpPr>
        <p:spPr>
          <a:xfrm>
            <a:off x="2683442" y="4750688"/>
            <a:ext cx="1296144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5" name="직사각형 44">
            <a:extLst>
              <a:ext uri="{FF2B5EF4-FFF2-40B4-BE49-F238E27FC236}">
                <a16:creationId xmlns:a16="http://schemas.microsoft.com/office/drawing/2014/main" id="{79374A58-FC12-4B26-8B1A-8472DEE4CDC1}"/>
              </a:ext>
            </a:extLst>
          </p:cNvPr>
          <p:cNvSpPr/>
          <p:nvPr/>
        </p:nvSpPr>
        <p:spPr>
          <a:xfrm>
            <a:off x="2683442" y="5110728"/>
            <a:ext cx="1296144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7A9971FE-1981-4D19-854F-B6151DD2348B}"/>
              </a:ext>
            </a:extLst>
          </p:cNvPr>
          <p:cNvSpPr txBox="1"/>
          <p:nvPr/>
        </p:nvSpPr>
        <p:spPr>
          <a:xfrm>
            <a:off x="2743272" y="4006903"/>
            <a:ext cx="13244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mm_struct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286E1490-150B-479C-8AA3-C07F9D23706B}"/>
              </a:ext>
            </a:extLst>
          </p:cNvPr>
          <p:cNvSpPr txBox="1"/>
          <p:nvPr/>
        </p:nvSpPr>
        <p:spPr>
          <a:xfrm>
            <a:off x="2175097" y="5081750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mmap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48" name="직선 화살표 연결선 47">
            <a:extLst>
              <a:ext uri="{FF2B5EF4-FFF2-40B4-BE49-F238E27FC236}">
                <a16:creationId xmlns:a16="http://schemas.microsoft.com/office/drawing/2014/main" id="{7E188672-DFF0-4105-B298-DAF917E96600}"/>
              </a:ext>
            </a:extLst>
          </p:cNvPr>
          <p:cNvCxnSpPr>
            <a:cxnSpLocks/>
            <a:stCxn id="45" idx="3"/>
            <a:endCxn id="37" idx="1"/>
          </p:cNvCxnSpPr>
          <p:nvPr/>
        </p:nvCxnSpPr>
        <p:spPr>
          <a:xfrm flipV="1">
            <a:off x="3979586" y="4591587"/>
            <a:ext cx="1155694" cy="69916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TextBox 48">
            <a:extLst>
              <a:ext uri="{FF2B5EF4-FFF2-40B4-BE49-F238E27FC236}">
                <a16:creationId xmlns:a16="http://schemas.microsoft.com/office/drawing/2014/main" id="{92005055-F220-40EE-9EC8-924BFB1F198B}"/>
              </a:ext>
            </a:extLst>
          </p:cNvPr>
          <p:cNvSpPr txBox="1"/>
          <p:nvPr/>
        </p:nvSpPr>
        <p:spPr>
          <a:xfrm>
            <a:off x="3129493" y="3690254"/>
            <a:ext cx="8178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oldmm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0" name="직사각형 49">
            <a:extLst>
              <a:ext uri="{FF2B5EF4-FFF2-40B4-BE49-F238E27FC236}">
                <a16:creationId xmlns:a16="http://schemas.microsoft.com/office/drawing/2014/main" id="{443FEEFE-8816-4BBD-A355-4EE5E0E03A6C}"/>
              </a:ext>
            </a:extLst>
          </p:cNvPr>
          <p:cNvSpPr/>
          <p:nvPr/>
        </p:nvSpPr>
        <p:spPr>
          <a:xfrm>
            <a:off x="7782980" y="4297721"/>
            <a:ext cx="1368152" cy="1965135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1" name="직사각형 50">
            <a:extLst>
              <a:ext uri="{FF2B5EF4-FFF2-40B4-BE49-F238E27FC236}">
                <a16:creationId xmlns:a16="http://schemas.microsoft.com/office/drawing/2014/main" id="{CE7F6707-6142-41A3-A87A-6EAF3BB17BE6}"/>
              </a:ext>
            </a:extLst>
          </p:cNvPr>
          <p:cNvSpPr/>
          <p:nvPr/>
        </p:nvSpPr>
        <p:spPr>
          <a:xfrm>
            <a:off x="7782980" y="4657761"/>
            <a:ext cx="1368152" cy="720080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52" name="직선 화살표 연결선 51">
            <a:extLst>
              <a:ext uri="{FF2B5EF4-FFF2-40B4-BE49-F238E27FC236}">
                <a16:creationId xmlns:a16="http://schemas.microsoft.com/office/drawing/2014/main" id="{B82FCD0C-DE6B-4509-BCA7-7C0256BF10E5}"/>
              </a:ext>
            </a:extLst>
          </p:cNvPr>
          <p:cNvCxnSpPr>
            <a:cxnSpLocks/>
          </p:cNvCxnSpPr>
          <p:nvPr/>
        </p:nvCxnSpPr>
        <p:spPr>
          <a:xfrm flipV="1">
            <a:off x="6421960" y="4657761"/>
            <a:ext cx="1361020" cy="32403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직선 화살표 연결선 52">
            <a:extLst>
              <a:ext uri="{FF2B5EF4-FFF2-40B4-BE49-F238E27FC236}">
                <a16:creationId xmlns:a16="http://schemas.microsoft.com/office/drawing/2014/main" id="{56E449BF-A1D4-4F51-B5BF-6AA129E84DE9}"/>
              </a:ext>
            </a:extLst>
          </p:cNvPr>
          <p:cNvCxnSpPr>
            <a:cxnSpLocks/>
          </p:cNvCxnSpPr>
          <p:nvPr/>
        </p:nvCxnSpPr>
        <p:spPr>
          <a:xfrm>
            <a:off x="6421960" y="5341837"/>
            <a:ext cx="1361020" cy="3566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직사각형 54">
            <a:extLst>
              <a:ext uri="{FF2B5EF4-FFF2-40B4-BE49-F238E27FC236}">
                <a16:creationId xmlns:a16="http://schemas.microsoft.com/office/drawing/2014/main" id="{F3104602-8D34-4BEE-A6D7-F6D21D34E67B}"/>
              </a:ext>
            </a:extLst>
          </p:cNvPr>
          <p:cNvSpPr/>
          <p:nvPr/>
        </p:nvSpPr>
        <p:spPr>
          <a:xfrm>
            <a:off x="154871" y="4293824"/>
            <a:ext cx="1296144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6" name="직사각형 55">
            <a:extLst>
              <a:ext uri="{FF2B5EF4-FFF2-40B4-BE49-F238E27FC236}">
                <a16:creationId xmlns:a16="http://schemas.microsoft.com/office/drawing/2014/main" id="{25A50E9B-7CC7-497E-A368-052ED8CA2A10}"/>
              </a:ext>
            </a:extLst>
          </p:cNvPr>
          <p:cNvSpPr/>
          <p:nvPr/>
        </p:nvSpPr>
        <p:spPr>
          <a:xfrm>
            <a:off x="154871" y="4653864"/>
            <a:ext cx="1296144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7" name="직사각형 56">
            <a:extLst>
              <a:ext uri="{FF2B5EF4-FFF2-40B4-BE49-F238E27FC236}">
                <a16:creationId xmlns:a16="http://schemas.microsoft.com/office/drawing/2014/main" id="{40D9F058-FEF6-4C6F-9B4C-666D4B123165}"/>
              </a:ext>
            </a:extLst>
          </p:cNvPr>
          <p:cNvSpPr/>
          <p:nvPr/>
        </p:nvSpPr>
        <p:spPr>
          <a:xfrm>
            <a:off x="154871" y="5013904"/>
            <a:ext cx="1296144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91ED0DA9-CDD9-4DB9-B9F8-1EE3F5911BAC}"/>
              </a:ext>
            </a:extLst>
          </p:cNvPr>
          <p:cNvSpPr txBox="1"/>
          <p:nvPr/>
        </p:nvSpPr>
        <p:spPr>
          <a:xfrm>
            <a:off x="214701" y="3910079"/>
            <a:ext cx="15776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task_struct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7BBDA6C3-B8C9-4DC7-B24A-7D43FAC7C306}"/>
              </a:ext>
            </a:extLst>
          </p:cNvPr>
          <p:cNvSpPr txBox="1"/>
          <p:nvPr/>
        </p:nvSpPr>
        <p:spPr>
          <a:xfrm>
            <a:off x="-353474" y="4984926"/>
            <a:ext cx="4379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mm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60" name="직선 화살표 연결선 59">
            <a:extLst>
              <a:ext uri="{FF2B5EF4-FFF2-40B4-BE49-F238E27FC236}">
                <a16:creationId xmlns:a16="http://schemas.microsoft.com/office/drawing/2014/main" id="{6D1B7CA7-126E-4EA7-8F41-010B58347503}"/>
              </a:ext>
            </a:extLst>
          </p:cNvPr>
          <p:cNvCxnSpPr>
            <a:cxnSpLocks/>
            <a:stCxn id="57" idx="3"/>
            <a:endCxn id="43" idx="1"/>
          </p:cNvCxnSpPr>
          <p:nvPr/>
        </p:nvCxnSpPr>
        <p:spPr>
          <a:xfrm flipV="1">
            <a:off x="1451015" y="4570668"/>
            <a:ext cx="1232427" cy="62325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직선 연결선 63">
            <a:extLst>
              <a:ext uri="{FF2B5EF4-FFF2-40B4-BE49-F238E27FC236}">
                <a16:creationId xmlns:a16="http://schemas.microsoft.com/office/drawing/2014/main" id="{6900AFD6-DB2B-4F24-8D42-D18ACB5FA13A}"/>
              </a:ext>
            </a:extLst>
          </p:cNvPr>
          <p:cNvCxnSpPr/>
          <p:nvPr/>
        </p:nvCxnSpPr>
        <p:spPr>
          <a:xfrm>
            <a:off x="-126268" y="3212976"/>
            <a:ext cx="9396536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1239021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>
            <a:extLst>
              <a:ext uri="{FF2B5EF4-FFF2-40B4-BE49-F238E27FC236}">
                <a16:creationId xmlns:a16="http://schemas.microsoft.com/office/drawing/2014/main" id="{12458CD8-D5D6-4171-8DBD-45064AD457AF}"/>
              </a:ext>
            </a:extLst>
          </p:cNvPr>
          <p:cNvSpPr/>
          <p:nvPr/>
        </p:nvSpPr>
        <p:spPr>
          <a:xfrm>
            <a:off x="7785312" y="1145663"/>
            <a:ext cx="1368152" cy="2139321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8E567076-272C-4D9E-A38E-E85731A41D0A}"/>
              </a:ext>
            </a:extLst>
          </p:cNvPr>
          <p:cNvSpPr/>
          <p:nvPr/>
        </p:nvSpPr>
        <p:spPr>
          <a:xfrm>
            <a:off x="7785312" y="1505703"/>
            <a:ext cx="1368152" cy="720080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E57B0348-9251-4E55-A824-00E277A9E4D0}"/>
              </a:ext>
            </a:extLst>
          </p:cNvPr>
          <p:cNvSpPr/>
          <p:nvPr/>
        </p:nvSpPr>
        <p:spPr>
          <a:xfrm>
            <a:off x="5128148" y="1289679"/>
            <a:ext cx="1296144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4C16FBE6-68E0-4C33-B00B-156A869AC4C6}"/>
              </a:ext>
            </a:extLst>
          </p:cNvPr>
          <p:cNvSpPr/>
          <p:nvPr/>
        </p:nvSpPr>
        <p:spPr>
          <a:xfrm>
            <a:off x="5128148" y="1649719"/>
            <a:ext cx="1296144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4F836EDB-5D46-4900-8BB8-833B60F7BF5C}"/>
              </a:ext>
            </a:extLst>
          </p:cNvPr>
          <p:cNvSpPr/>
          <p:nvPr/>
        </p:nvSpPr>
        <p:spPr>
          <a:xfrm>
            <a:off x="5128148" y="2009759"/>
            <a:ext cx="1296144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A7F903A-1F14-4580-A303-92E847A80CFE}"/>
              </a:ext>
            </a:extLst>
          </p:cNvPr>
          <p:cNvSpPr txBox="1"/>
          <p:nvPr/>
        </p:nvSpPr>
        <p:spPr>
          <a:xfrm>
            <a:off x="4832984" y="892446"/>
            <a:ext cx="19575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vm_area_struct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6C33F54-82FF-4A51-9737-8EB5E0CD2214}"/>
              </a:ext>
            </a:extLst>
          </p:cNvPr>
          <p:cNvSpPr txBox="1"/>
          <p:nvPr/>
        </p:nvSpPr>
        <p:spPr>
          <a:xfrm>
            <a:off x="4070214" y="1635781"/>
            <a:ext cx="11977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vm_start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12" name="직선 화살표 연결선 11">
            <a:extLst>
              <a:ext uri="{FF2B5EF4-FFF2-40B4-BE49-F238E27FC236}">
                <a16:creationId xmlns:a16="http://schemas.microsoft.com/office/drawing/2014/main" id="{8DD3DA70-F78F-43CF-941E-B8DEEC7DFF05}"/>
              </a:ext>
            </a:extLst>
          </p:cNvPr>
          <p:cNvCxnSpPr>
            <a:cxnSpLocks/>
            <a:stCxn id="7" idx="3"/>
          </p:cNvCxnSpPr>
          <p:nvPr/>
        </p:nvCxnSpPr>
        <p:spPr>
          <a:xfrm flipV="1">
            <a:off x="6424292" y="1505703"/>
            <a:ext cx="1361020" cy="32403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3958DF94-8DB2-4E56-AB20-BFAAA474DB41}"/>
              </a:ext>
            </a:extLst>
          </p:cNvPr>
          <p:cNvSpPr txBox="1"/>
          <p:nvPr/>
        </p:nvSpPr>
        <p:spPr>
          <a:xfrm>
            <a:off x="4070214" y="1964463"/>
            <a:ext cx="9444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vm_end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14" name="직선 화살표 연결선 13">
            <a:extLst>
              <a:ext uri="{FF2B5EF4-FFF2-40B4-BE49-F238E27FC236}">
                <a16:creationId xmlns:a16="http://schemas.microsoft.com/office/drawing/2014/main" id="{06A63105-91B8-436B-8AA0-9575F715564E}"/>
              </a:ext>
            </a:extLst>
          </p:cNvPr>
          <p:cNvCxnSpPr>
            <a:cxnSpLocks/>
            <a:stCxn id="8" idx="3"/>
          </p:cNvCxnSpPr>
          <p:nvPr/>
        </p:nvCxnSpPr>
        <p:spPr>
          <a:xfrm>
            <a:off x="6424292" y="2189779"/>
            <a:ext cx="1361020" cy="3566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직사각형 16">
            <a:extLst>
              <a:ext uri="{FF2B5EF4-FFF2-40B4-BE49-F238E27FC236}">
                <a16:creationId xmlns:a16="http://schemas.microsoft.com/office/drawing/2014/main" id="{CA333339-EEF6-4D36-B6C8-87060A46E020}"/>
              </a:ext>
            </a:extLst>
          </p:cNvPr>
          <p:cNvSpPr/>
          <p:nvPr/>
        </p:nvSpPr>
        <p:spPr>
          <a:xfrm>
            <a:off x="2676310" y="1268760"/>
            <a:ext cx="1296144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8" name="직사각형 17">
            <a:extLst>
              <a:ext uri="{FF2B5EF4-FFF2-40B4-BE49-F238E27FC236}">
                <a16:creationId xmlns:a16="http://schemas.microsoft.com/office/drawing/2014/main" id="{0A6AA9EE-295A-4BC7-A009-B9EDA8618D02}"/>
              </a:ext>
            </a:extLst>
          </p:cNvPr>
          <p:cNvSpPr/>
          <p:nvPr/>
        </p:nvSpPr>
        <p:spPr>
          <a:xfrm>
            <a:off x="2676310" y="1628800"/>
            <a:ext cx="1296144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2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3268199D-3B19-4E57-90F0-48EF68DD099C}"/>
              </a:ext>
            </a:extLst>
          </p:cNvPr>
          <p:cNvSpPr/>
          <p:nvPr/>
        </p:nvSpPr>
        <p:spPr>
          <a:xfrm>
            <a:off x="2676310" y="1988840"/>
            <a:ext cx="1296144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619F0E41-122A-414E-A0D7-E9702E1144FD}"/>
              </a:ext>
            </a:extLst>
          </p:cNvPr>
          <p:cNvSpPr txBox="1"/>
          <p:nvPr/>
        </p:nvSpPr>
        <p:spPr>
          <a:xfrm>
            <a:off x="2736140" y="885015"/>
            <a:ext cx="13244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mm_struct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432EC787-6CAD-410E-994B-62FE4E8BD684}"/>
              </a:ext>
            </a:extLst>
          </p:cNvPr>
          <p:cNvSpPr txBox="1"/>
          <p:nvPr/>
        </p:nvSpPr>
        <p:spPr>
          <a:xfrm>
            <a:off x="2033975" y="1959862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mmap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22" name="직선 화살표 연결선 21">
            <a:extLst>
              <a:ext uri="{FF2B5EF4-FFF2-40B4-BE49-F238E27FC236}">
                <a16:creationId xmlns:a16="http://schemas.microsoft.com/office/drawing/2014/main" id="{1783F0DB-064D-4A61-9A89-434E76A91768}"/>
              </a:ext>
            </a:extLst>
          </p:cNvPr>
          <p:cNvCxnSpPr>
            <a:cxnSpLocks/>
            <a:stCxn id="19" idx="3"/>
            <a:endCxn id="6" idx="1"/>
          </p:cNvCxnSpPr>
          <p:nvPr/>
        </p:nvCxnSpPr>
        <p:spPr>
          <a:xfrm flipV="1">
            <a:off x="3972454" y="1469699"/>
            <a:ext cx="1155694" cy="69916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직사각형 25">
            <a:extLst>
              <a:ext uri="{FF2B5EF4-FFF2-40B4-BE49-F238E27FC236}">
                <a16:creationId xmlns:a16="http://schemas.microsoft.com/office/drawing/2014/main" id="{4AADBF3C-E0D6-4288-A3D7-C1509F7D79B2}"/>
              </a:ext>
            </a:extLst>
          </p:cNvPr>
          <p:cNvSpPr/>
          <p:nvPr/>
        </p:nvSpPr>
        <p:spPr>
          <a:xfrm>
            <a:off x="363579" y="1249228"/>
            <a:ext cx="1296144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7" name="직사각형 26">
            <a:extLst>
              <a:ext uri="{FF2B5EF4-FFF2-40B4-BE49-F238E27FC236}">
                <a16:creationId xmlns:a16="http://schemas.microsoft.com/office/drawing/2014/main" id="{2E95A1EE-3426-4757-B4E5-048BD36B115A}"/>
              </a:ext>
            </a:extLst>
          </p:cNvPr>
          <p:cNvSpPr/>
          <p:nvPr/>
        </p:nvSpPr>
        <p:spPr>
          <a:xfrm>
            <a:off x="363579" y="1609268"/>
            <a:ext cx="1296144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8" name="직사각형 27">
            <a:extLst>
              <a:ext uri="{FF2B5EF4-FFF2-40B4-BE49-F238E27FC236}">
                <a16:creationId xmlns:a16="http://schemas.microsoft.com/office/drawing/2014/main" id="{0B7EE65E-D238-47D5-9C40-8C5C71B294D0}"/>
              </a:ext>
            </a:extLst>
          </p:cNvPr>
          <p:cNvSpPr/>
          <p:nvPr/>
        </p:nvSpPr>
        <p:spPr>
          <a:xfrm>
            <a:off x="363579" y="1969308"/>
            <a:ext cx="1296144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72EB5E69-4EE6-4C53-AEFB-19255F13E789}"/>
              </a:ext>
            </a:extLst>
          </p:cNvPr>
          <p:cNvSpPr txBox="1"/>
          <p:nvPr/>
        </p:nvSpPr>
        <p:spPr>
          <a:xfrm>
            <a:off x="423409" y="865483"/>
            <a:ext cx="15776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task_struct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0100A19E-F2E5-4642-8045-8881905D9D04}"/>
              </a:ext>
            </a:extLst>
          </p:cNvPr>
          <p:cNvSpPr txBox="1"/>
          <p:nvPr/>
        </p:nvSpPr>
        <p:spPr>
          <a:xfrm>
            <a:off x="-144766" y="1940330"/>
            <a:ext cx="4379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mm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31" name="직선 화살표 연결선 30">
            <a:extLst>
              <a:ext uri="{FF2B5EF4-FFF2-40B4-BE49-F238E27FC236}">
                <a16:creationId xmlns:a16="http://schemas.microsoft.com/office/drawing/2014/main" id="{53EC1461-B2B3-478A-BEB8-B6BC39D860B8}"/>
              </a:ext>
            </a:extLst>
          </p:cNvPr>
          <p:cNvCxnSpPr>
            <a:cxnSpLocks/>
            <a:stCxn id="28" idx="3"/>
            <a:endCxn id="17" idx="1"/>
          </p:cNvCxnSpPr>
          <p:nvPr/>
        </p:nvCxnSpPr>
        <p:spPr>
          <a:xfrm flipV="1">
            <a:off x="1659723" y="1448780"/>
            <a:ext cx="1016587" cy="70054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>
            <a:extLst>
              <a:ext uri="{FF2B5EF4-FFF2-40B4-BE49-F238E27FC236}">
                <a16:creationId xmlns:a16="http://schemas.microsoft.com/office/drawing/2014/main" id="{4BE6485C-FCC1-4B71-8369-857C62F9EBE7}"/>
              </a:ext>
            </a:extLst>
          </p:cNvPr>
          <p:cNvSpPr txBox="1"/>
          <p:nvPr/>
        </p:nvSpPr>
        <p:spPr>
          <a:xfrm>
            <a:off x="423409" y="44624"/>
            <a:ext cx="13244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thread =&gt;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5" name="직사각형 54">
            <a:extLst>
              <a:ext uri="{FF2B5EF4-FFF2-40B4-BE49-F238E27FC236}">
                <a16:creationId xmlns:a16="http://schemas.microsoft.com/office/drawing/2014/main" id="{F3104602-8D34-4BEE-A6D7-F6D21D34E67B}"/>
              </a:ext>
            </a:extLst>
          </p:cNvPr>
          <p:cNvSpPr/>
          <p:nvPr/>
        </p:nvSpPr>
        <p:spPr>
          <a:xfrm>
            <a:off x="324236" y="3284984"/>
            <a:ext cx="1296144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6" name="직사각형 55">
            <a:extLst>
              <a:ext uri="{FF2B5EF4-FFF2-40B4-BE49-F238E27FC236}">
                <a16:creationId xmlns:a16="http://schemas.microsoft.com/office/drawing/2014/main" id="{25A50E9B-7CC7-497E-A368-052ED8CA2A10}"/>
              </a:ext>
            </a:extLst>
          </p:cNvPr>
          <p:cNvSpPr/>
          <p:nvPr/>
        </p:nvSpPr>
        <p:spPr>
          <a:xfrm>
            <a:off x="324236" y="3645024"/>
            <a:ext cx="1296144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7" name="직사각형 56">
            <a:extLst>
              <a:ext uri="{FF2B5EF4-FFF2-40B4-BE49-F238E27FC236}">
                <a16:creationId xmlns:a16="http://schemas.microsoft.com/office/drawing/2014/main" id="{40D9F058-FEF6-4C6F-9B4C-666D4B123165}"/>
              </a:ext>
            </a:extLst>
          </p:cNvPr>
          <p:cNvSpPr/>
          <p:nvPr/>
        </p:nvSpPr>
        <p:spPr>
          <a:xfrm>
            <a:off x="324236" y="4005064"/>
            <a:ext cx="1296144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91ED0DA9-CDD9-4DB9-B9F8-1EE3F5911BAC}"/>
              </a:ext>
            </a:extLst>
          </p:cNvPr>
          <p:cNvSpPr txBox="1"/>
          <p:nvPr/>
        </p:nvSpPr>
        <p:spPr>
          <a:xfrm>
            <a:off x="384066" y="2901239"/>
            <a:ext cx="15776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task_struct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7BBDA6C3-B8C9-4DC7-B24A-7D43FAC7C306}"/>
              </a:ext>
            </a:extLst>
          </p:cNvPr>
          <p:cNvSpPr txBox="1"/>
          <p:nvPr/>
        </p:nvSpPr>
        <p:spPr>
          <a:xfrm>
            <a:off x="-184109" y="3976086"/>
            <a:ext cx="4379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mm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A5832EA9-CFB8-434E-BFF5-3353A7CBF000}"/>
              </a:ext>
            </a:extLst>
          </p:cNvPr>
          <p:cNvSpPr txBox="1"/>
          <p:nvPr/>
        </p:nvSpPr>
        <p:spPr>
          <a:xfrm>
            <a:off x="1537738" y="1629351"/>
            <a:ext cx="11977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mm_users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29DE4EB1-FCB7-4A13-9219-66DCDD77558F}"/>
              </a:ext>
            </a:extLst>
          </p:cNvPr>
          <p:cNvSpPr txBox="1"/>
          <p:nvPr/>
        </p:nvSpPr>
        <p:spPr>
          <a:xfrm>
            <a:off x="2771800" y="446280"/>
            <a:ext cx="8178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oldmm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63" name="직선 화살표 연결선 62">
            <a:extLst>
              <a:ext uri="{FF2B5EF4-FFF2-40B4-BE49-F238E27FC236}">
                <a16:creationId xmlns:a16="http://schemas.microsoft.com/office/drawing/2014/main" id="{0DD7D1BD-350E-4694-BD9D-AA4EA8DD9BD6}"/>
              </a:ext>
            </a:extLst>
          </p:cNvPr>
          <p:cNvCxnSpPr>
            <a:cxnSpLocks/>
            <a:stCxn id="57" idx="3"/>
            <a:endCxn id="17" idx="1"/>
          </p:cNvCxnSpPr>
          <p:nvPr/>
        </p:nvCxnSpPr>
        <p:spPr>
          <a:xfrm flipV="1">
            <a:off x="1620380" y="1448780"/>
            <a:ext cx="1055930" cy="273630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713143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D306FF3B-8AAB-4090-91A2-F6419321BC97}"/>
              </a:ext>
            </a:extLst>
          </p:cNvPr>
          <p:cNvSpPr txBox="1"/>
          <p:nvPr/>
        </p:nvSpPr>
        <p:spPr>
          <a:xfrm>
            <a:off x="179512" y="260648"/>
            <a:ext cx="582723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000">
                <a:latin typeface="Consolas" pitchFamily="49" charset="0"/>
                <a:cs typeface="Consolas" pitchFamily="49" charset="0"/>
              </a:rPr>
              <a:t>pthread_key_create(&amp;key, my_destructor);</a:t>
            </a:r>
            <a:endParaRPr lang="ko-KR" altLang="en-US" sz="2000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AB8DA759-12EF-4F34-ABFF-190857B678E3}"/>
              </a:ext>
            </a:extLst>
          </p:cNvPr>
          <p:cNvSpPr/>
          <p:nvPr/>
        </p:nvSpPr>
        <p:spPr>
          <a:xfrm>
            <a:off x="1979712" y="980728"/>
            <a:ext cx="288032" cy="504056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E03DA138-1DFB-42E5-AAE1-38D8B930B61D}"/>
              </a:ext>
            </a:extLst>
          </p:cNvPr>
          <p:cNvSpPr/>
          <p:nvPr/>
        </p:nvSpPr>
        <p:spPr>
          <a:xfrm>
            <a:off x="2272272" y="980728"/>
            <a:ext cx="288032" cy="504056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C79D05D3-E88F-4C30-9469-BB11B4F2DDBF}"/>
              </a:ext>
            </a:extLst>
          </p:cNvPr>
          <p:cNvSpPr/>
          <p:nvPr/>
        </p:nvSpPr>
        <p:spPr>
          <a:xfrm>
            <a:off x="2564832" y="980728"/>
            <a:ext cx="288032" cy="504056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AF5E0A48-C260-4238-ACF1-6AD6E12D5572}"/>
              </a:ext>
            </a:extLst>
          </p:cNvPr>
          <p:cNvSpPr/>
          <p:nvPr/>
        </p:nvSpPr>
        <p:spPr>
          <a:xfrm>
            <a:off x="2857392" y="980728"/>
            <a:ext cx="288032" cy="504056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B6CEDE72-B5B1-4913-BFA0-FC1D7C24BAD6}"/>
              </a:ext>
            </a:extLst>
          </p:cNvPr>
          <p:cNvSpPr/>
          <p:nvPr/>
        </p:nvSpPr>
        <p:spPr>
          <a:xfrm>
            <a:off x="3194792" y="980728"/>
            <a:ext cx="288032" cy="504056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id="{790FCADD-EB26-4FE1-9D09-4DCDAD492706}"/>
              </a:ext>
            </a:extLst>
          </p:cNvPr>
          <p:cNvSpPr/>
          <p:nvPr/>
        </p:nvSpPr>
        <p:spPr>
          <a:xfrm>
            <a:off x="3487352" y="980728"/>
            <a:ext cx="288032" cy="504056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3E3B3CE9-ED54-47C1-A774-B68ACA606ECD}"/>
              </a:ext>
            </a:extLst>
          </p:cNvPr>
          <p:cNvSpPr/>
          <p:nvPr/>
        </p:nvSpPr>
        <p:spPr>
          <a:xfrm>
            <a:off x="3779912" y="980728"/>
            <a:ext cx="288032" cy="504056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4E685945-94F8-4292-9E15-8DB882366B93}"/>
              </a:ext>
            </a:extLst>
          </p:cNvPr>
          <p:cNvSpPr/>
          <p:nvPr/>
        </p:nvSpPr>
        <p:spPr>
          <a:xfrm>
            <a:off x="4072472" y="980728"/>
            <a:ext cx="288032" cy="504056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3" name="직사각형 12">
            <a:extLst>
              <a:ext uri="{FF2B5EF4-FFF2-40B4-BE49-F238E27FC236}">
                <a16:creationId xmlns:a16="http://schemas.microsoft.com/office/drawing/2014/main" id="{5A9D4A57-B71A-4C57-B77F-E39149C82928}"/>
              </a:ext>
            </a:extLst>
          </p:cNvPr>
          <p:cNvSpPr/>
          <p:nvPr/>
        </p:nvSpPr>
        <p:spPr>
          <a:xfrm>
            <a:off x="4409872" y="980728"/>
            <a:ext cx="288032" cy="504056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4" name="직사각형 13">
            <a:extLst>
              <a:ext uri="{FF2B5EF4-FFF2-40B4-BE49-F238E27FC236}">
                <a16:creationId xmlns:a16="http://schemas.microsoft.com/office/drawing/2014/main" id="{8B8E764D-1B91-4152-8A11-B7A131B5F5EB}"/>
              </a:ext>
            </a:extLst>
          </p:cNvPr>
          <p:cNvSpPr/>
          <p:nvPr/>
        </p:nvSpPr>
        <p:spPr>
          <a:xfrm>
            <a:off x="4702432" y="980728"/>
            <a:ext cx="288032" cy="504056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5" name="직사각형 14">
            <a:extLst>
              <a:ext uri="{FF2B5EF4-FFF2-40B4-BE49-F238E27FC236}">
                <a16:creationId xmlns:a16="http://schemas.microsoft.com/office/drawing/2014/main" id="{8321DB26-28DA-4325-95F9-19769EED6FC3}"/>
              </a:ext>
            </a:extLst>
          </p:cNvPr>
          <p:cNvSpPr/>
          <p:nvPr/>
        </p:nvSpPr>
        <p:spPr>
          <a:xfrm>
            <a:off x="4994992" y="980728"/>
            <a:ext cx="288032" cy="504056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6" name="직사각형 15">
            <a:extLst>
              <a:ext uri="{FF2B5EF4-FFF2-40B4-BE49-F238E27FC236}">
                <a16:creationId xmlns:a16="http://schemas.microsoft.com/office/drawing/2014/main" id="{A8293B77-04C5-4B45-88F9-3F2B74D20076}"/>
              </a:ext>
            </a:extLst>
          </p:cNvPr>
          <p:cNvSpPr/>
          <p:nvPr/>
        </p:nvSpPr>
        <p:spPr>
          <a:xfrm>
            <a:off x="5287552" y="980728"/>
            <a:ext cx="288032" cy="504056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7" name="직사각형 16">
            <a:extLst>
              <a:ext uri="{FF2B5EF4-FFF2-40B4-BE49-F238E27FC236}">
                <a16:creationId xmlns:a16="http://schemas.microsoft.com/office/drawing/2014/main" id="{A21D59E4-991E-4A91-9379-C8D88648E055}"/>
              </a:ext>
            </a:extLst>
          </p:cNvPr>
          <p:cNvSpPr/>
          <p:nvPr/>
        </p:nvSpPr>
        <p:spPr>
          <a:xfrm>
            <a:off x="5624952" y="980728"/>
            <a:ext cx="288032" cy="504056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8" name="직사각형 17">
            <a:extLst>
              <a:ext uri="{FF2B5EF4-FFF2-40B4-BE49-F238E27FC236}">
                <a16:creationId xmlns:a16="http://schemas.microsoft.com/office/drawing/2014/main" id="{AF4E8D01-1534-47C0-A125-391790DC60D6}"/>
              </a:ext>
            </a:extLst>
          </p:cNvPr>
          <p:cNvSpPr/>
          <p:nvPr/>
        </p:nvSpPr>
        <p:spPr>
          <a:xfrm>
            <a:off x="5917512" y="980728"/>
            <a:ext cx="288032" cy="504056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EAECADD6-8A82-40F6-B50B-406857E1AE86}"/>
              </a:ext>
            </a:extLst>
          </p:cNvPr>
          <p:cNvSpPr/>
          <p:nvPr/>
        </p:nvSpPr>
        <p:spPr>
          <a:xfrm>
            <a:off x="6210072" y="980728"/>
            <a:ext cx="288032" cy="504056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0" name="직사각형 19">
            <a:extLst>
              <a:ext uri="{FF2B5EF4-FFF2-40B4-BE49-F238E27FC236}">
                <a16:creationId xmlns:a16="http://schemas.microsoft.com/office/drawing/2014/main" id="{BD98FE7C-A62A-404C-865C-AB719E4C64DF}"/>
              </a:ext>
            </a:extLst>
          </p:cNvPr>
          <p:cNvSpPr/>
          <p:nvPr/>
        </p:nvSpPr>
        <p:spPr>
          <a:xfrm>
            <a:off x="6502632" y="980728"/>
            <a:ext cx="288032" cy="504056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1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FCFCDA59-0001-4809-9C55-E802FE46A9A4}"/>
              </a:ext>
            </a:extLst>
          </p:cNvPr>
          <p:cNvSpPr txBox="1"/>
          <p:nvPr/>
        </p:nvSpPr>
        <p:spPr>
          <a:xfrm>
            <a:off x="6492944" y="620688"/>
            <a:ext cx="3113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0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2" name="직사각형 21">
            <a:extLst>
              <a:ext uri="{FF2B5EF4-FFF2-40B4-BE49-F238E27FC236}">
                <a16:creationId xmlns:a16="http://schemas.microsoft.com/office/drawing/2014/main" id="{6E24D60D-7FF0-401B-AEC2-EF5EEA5C46C3}"/>
              </a:ext>
            </a:extLst>
          </p:cNvPr>
          <p:cNvSpPr/>
          <p:nvPr/>
        </p:nvSpPr>
        <p:spPr>
          <a:xfrm>
            <a:off x="3205120" y="1700808"/>
            <a:ext cx="1264448" cy="360040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3" name="직사각형 22">
            <a:extLst>
              <a:ext uri="{FF2B5EF4-FFF2-40B4-BE49-F238E27FC236}">
                <a16:creationId xmlns:a16="http://schemas.microsoft.com/office/drawing/2014/main" id="{555BBC8C-F683-4250-B44B-0E26537ADA04}"/>
              </a:ext>
            </a:extLst>
          </p:cNvPr>
          <p:cNvSpPr/>
          <p:nvPr/>
        </p:nvSpPr>
        <p:spPr>
          <a:xfrm>
            <a:off x="3205120" y="2060848"/>
            <a:ext cx="1264448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4" name="직사각형 23">
            <a:extLst>
              <a:ext uri="{FF2B5EF4-FFF2-40B4-BE49-F238E27FC236}">
                <a16:creationId xmlns:a16="http://schemas.microsoft.com/office/drawing/2014/main" id="{5DFC1098-7D26-4884-BB79-94CEB40DE541}"/>
              </a:ext>
            </a:extLst>
          </p:cNvPr>
          <p:cNvSpPr/>
          <p:nvPr/>
        </p:nvSpPr>
        <p:spPr>
          <a:xfrm>
            <a:off x="3205120" y="2420888"/>
            <a:ext cx="1264448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5" name="직사각형 24">
            <a:extLst>
              <a:ext uri="{FF2B5EF4-FFF2-40B4-BE49-F238E27FC236}">
                <a16:creationId xmlns:a16="http://schemas.microsoft.com/office/drawing/2014/main" id="{74AE51CF-1740-4D2B-BE10-44EC59B1A9E0}"/>
              </a:ext>
            </a:extLst>
          </p:cNvPr>
          <p:cNvSpPr/>
          <p:nvPr/>
        </p:nvSpPr>
        <p:spPr>
          <a:xfrm>
            <a:off x="3205120" y="2780928"/>
            <a:ext cx="1264448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6" name="직사각형 25">
            <a:extLst>
              <a:ext uri="{FF2B5EF4-FFF2-40B4-BE49-F238E27FC236}">
                <a16:creationId xmlns:a16="http://schemas.microsoft.com/office/drawing/2014/main" id="{1B66CA90-4377-47C5-A473-7531D3A9794D}"/>
              </a:ext>
            </a:extLst>
          </p:cNvPr>
          <p:cNvSpPr/>
          <p:nvPr/>
        </p:nvSpPr>
        <p:spPr>
          <a:xfrm>
            <a:off x="3205120" y="3140968"/>
            <a:ext cx="1264448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7" name="직사각형 26">
            <a:extLst>
              <a:ext uri="{FF2B5EF4-FFF2-40B4-BE49-F238E27FC236}">
                <a16:creationId xmlns:a16="http://schemas.microsoft.com/office/drawing/2014/main" id="{4C0747E0-5708-4BB2-9B25-2838E82B05DC}"/>
              </a:ext>
            </a:extLst>
          </p:cNvPr>
          <p:cNvSpPr/>
          <p:nvPr/>
        </p:nvSpPr>
        <p:spPr>
          <a:xfrm>
            <a:off x="3205120" y="3501008"/>
            <a:ext cx="1264448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8" name="직사각형 27">
            <a:extLst>
              <a:ext uri="{FF2B5EF4-FFF2-40B4-BE49-F238E27FC236}">
                <a16:creationId xmlns:a16="http://schemas.microsoft.com/office/drawing/2014/main" id="{24D45631-1060-4B3F-86F8-09D25935885F}"/>
              </a:ext>
            </a:extLst>
          </p:cNvPr>
          <p:cNvSpPr/>
          <p:nvPr/>
        </p:nvSpPr>
        <p:spPr>
          <a:xfrm>
            <a:off x="3205120" y="3861048"/>
            <a:ext cx="1264448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9" name="직사각형 28">
            <a:extLst>
              <a:ext uri="{FF2B5EF4-FFF2-40B4-BE49-F238E27FC236}">
                <a16:creationId xmlns:a16="http://schemas.microsoft.com/office/drawing/2014/main" id="{28B5C1A4-62F6-48E7-B550-A2534F7D36A9}"/>
              </a:ext>
            </a:extLst>
          </p:cNvPr>
          <p:cNvSpPr/>
          <p:nvPr/>
        </p:nvSpPr>
        <p:spPr>
          <a:xfrm>
            <a:off x="3205120" y="4221088"/>
            <a:ext cx="1264448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070CDA85-96CB-4317-AA3B-98E67F2B81AE}"/>
              </a:ext>
            </a:extLst>
          </p:cNvPr>
          <p:cNvSpPr txBox="1"/>
          <p:nvPr/>
        </p:nvSpPr>
        <p:spPr>
          <a:xfrm>
            <a:off x="2781826" y="1700808"/>
            <a:ext cx="3113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0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25FEECB2-148F-4941-B115-4BA8A0F3D864}"/>
              </a:ext>
            </a:extLst>
          </p:cNvPr>
          <p:cNvSpPr txBox="1"/>
          <p:nvPr/>
        </p:nvSpPr>
        <p:spPr>
          <a:xfrm>
            <a:off x="2970966" y="4612487"/>
            <a:ext cx="18309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destructors[]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2" name="두루마리 모양: 세로로 말림 31">
            <a:extLst>
              <a:ext uri="{FF2B5EF4-FFF2-40B4-BE49-F238E27FC236}">
                <a16:creationId xmlns:a16="http://schemas.microsoft.com/office/drawing/2014/main" id="{3A65575C-7306-4F9B-94ED-75E2843B27C3}"/>
              </a:ext>
            </a:extLst>
          </p:cNvPr>
          <p:cNvSpPr/>
          <p:nvPr/>
        </p:nvSpPr>
        <p:spPr>
          <a:xfrm>
            <a:off x="5283024" y="1772816"/>
            <a:ext cx="629960" cy="648072"/>
          </a:xfrm>
          <a:prstGeom prst="verticalScroll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DB48097D-42B2-4212-8C40-5448B3299905}"/>
              </a:ext>
            </a:extLst>
          </p:cNvPr>
          <p:cNvSpPr txBox="1"/>
          <p:nvPr/>
        </p:nvSpPr>
        <p:spPr>
          <a:xfrm>
            <a:off x="4860140" y="2411596"/>
            <a:ext cx="18309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my_destructor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35" name="직선 화살표 연결선 34">
            <a:extLst>
              <a:ext uri="{FF2B5EF4-FFF2-40B4-BE49-F238E27FC236}">
                <a16:creationId xmlns:a16="http://schemas.microsoft.com/office/drawing/2014/main" id="{B0235347-4F69-43DA-AAA6-F9260FAB8E86}"/>
              </a:ext>
            </a:extLst>
          </p:cNvPr>
          <p:cNvCxnSpPr>
            <a:stCxn id="22" idx="3"/>
            <a:endCxn id="32" idx="1"/>
          </p:cNvCxnSpPr>
          <p:nvPr/>
        </p:nvCxnSpPr>
        <p:spPr>
          <a:xfrm>
            <a:off x="4469568" y="1880828"/>
            <a:ext cx="892201" cy="21602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6979015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D306FF3B-8AAB-4090-91A2-F6419321BC97}"/>
              </a:ext>
            </a:extLst>
          </p:cNvPr>
          <p:cNvSpPr txBox="1"/>
          <p:nvPr/>
        </p:nvSpPr>
        <p:spPr>
          <a:xfrm>
            <a:off x="161842" y="-6492"/>
            <a:ext cx="4839786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000">
                <a:latin typeface="Consolas" pitchFamily="49" charset="0"/>
                <a:cs typeface="Consolas" pitchFamily="49" charset="0"/>
              </a:rPr>
              <a:t>count = pthread_getspecific(key);</a:t>
            </a:r>
          </a:p>
          <a:p>
            <a:r>
              <a:rPr lang="en-US" altLang="ko-KR" sz="2000">
                <a:latin typeface="Consolas" pitchFamily="49" charset="0"/>
                <a:cs typeface="Consolas" pitchFamily="49" charset="0"/>
              </a:rPr>
              <a:t>thread-&gt;tls[key];</a:t>
            </a:r>
          </a:p>
          <a:p>
            <a:r>
              <a:rPr lang="en-US" altLang="ko-KR" sz="2000">
                <a:latin typeface="Consolas" pitchFamily="49" charset="0"/>
                <a:cs typeface="Consolas" pitchFamily="49" charset="0"/>
              </a:rPr>
              <a:t>pthread_setspecific(key, count);</a:t>
            </a:r>
          </a:p>
          <a:p>
            <a:r>
              <a:rPr lang="en-US" altLang="ko-KR" sz="2000">
                <a:latin typeface="Consolas" pitchFamily="49" charset="0"/>
                <a:cs typeface="Consolas" pitchFamily="49" charset="0"/>
              </a:rPr>
              <a:t>thread-&gt;tls[key = count;</a:t>
            </a:r>
            <a:endParaRPr lang="ko-KR" altLang="en-US" sz="2000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AB8DA759-12EF-4F34-ABFF-190857B678E3}"/>
              </a:ext>
            </a:extLst>
          </p:cNvPr>
          <p:cNvSpPr/>
          <p:nvPr/>
        </p:nvSpPr>
        <p:spPr>
          <a:xfrm>
            <a:off x="1979712" y="1916832"/>
            <a:ext cx="288032" cy="504056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E03DA138-1DFB-42E5-AAE1-38D8B930B61D}"/>
              </a:ext>
            </a:extLst>
          </p:cNvPr>
          <p:cNvSpPr/>
          <p:nvPr/>
        </p:nvSpPr>
        <p:spPr>
          <a:xfrm>
            <a:off x="2272272" y="1916832"/>
            <a:ext cx="288032" cy="504056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C79D05D3-E88F-4C30-9469-BB11B4F2DDBF}"/>
              </a:ext>
            </a:extLst>
          </p:cNvPr>
          <p:cNvSpPr/>
          <p:nvPr/>
        </p:nvSpPr>
        <p:spPr>
          <a:xfrm>
            <a:off x="2564832" y="1916832"/>
            <a:ext cx="288032" cy="504056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AF5E0A48-C260-4238-ACF1-6AD6E12D5572}"/>
              </a:ext>
            </a:extLst>
          </p:cNvPr>
          <p:cNvSpPr/>
          <p:nvPr/>
        </p:nvSpPr>
        <p:spPr>
          <a:xfrm>
            <a:off x="2857392" y="1916832"/>
            <a:ext cx="288032" cy="504056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B6CEDE72-B5B1-4913-BFA0-FC1D7C24BAD6}"/>
              </a:ext>
            </a:extLst>
          </p:cNvPr>
          <p:cNvSpPr/>
          <p:nvPr/>
        </p:nvSpPr>
        <p:spPr>
          <a:xfrm>
            <a:off x="3194792" y="1916832"/>
            <a:ext cx="288032" cy="504056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id="{790FCADD-EB26-4FE1-9D09-4DCDAD492706}"/>
              </a:ext>
            </a:extLst>
          </p:cNvPr>
          <p:cNvSpPr/>
          <p:nvPr/>
        </p:nvSpPr>
        <p:spPr>
          <a:xfrm>
            <a:off x="3487352" y="1916832"/>
            <a:ext cx="288032" cy="504056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3E3B3CE9-ED54-47C1-A774-B68ACA606ECD}"/>
              </a:ext>
            </a:extLst>
          </p:cNvPr>
          <p:cNvSpPr/>
          <p:nvPr/>
        </p:nvSpPr>
        <p:spPr>
          <a:xfrm>
            <a:off x="3779912" y="1916832"/>
            <a:ext cx="288032" cy="504056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4E685945-94F8-4292-9E15-8DB882366B93}"/>
              </a:ext>
            </a:extLst>
          </p:cNvPr>
          <p:cNvSpPr/>
          <p:nvPr/>
        </p:nvSpPr>
        <p:spPr>
          <a:xfrm>
            <a:off x="4072472" y="1916832"/>
            <a:ext cx="288032" cy="504056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3" name="직사각형 12">
            <a:extLst>
              <a:ext uri="{FF2B5EF4-FFF2-40B4-BE49-F238E27FC236}">
                <a16:creationId xmlns:a16="http://schemas.microsoft.com/office/drawing/2014/main" id="{5A9D4A57-B71A-4C57-B77F-E39149C82928}"/>
              </a:ext>
            </a:extLst>
          </p:cNvPr>
          <p:cNvSpPr/>
          <p:nvPr/>
        </p:nvSpPr>
        <p:spPr>
          <a:xfrm>
            <a:off x="4409872" y="1916832"/>
            <a:ext cx="288032" cy="504056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4" name="직사각형 13">
            <a:extLst>
              <a:ext uri="{FF2B5EF4-FFF2-40B4-BE49-F238E27FC236}">
                <a16:creationId xmlns:a16="http://schemas.microsoft.com/office/drawing/2014/main" id="{8B8E764D-1B91-4152-8A11-B7A131B5F5EB}"/>
              </a:ext>
            </a:extLst>
          </p:cNvPr>
          <p:cNvSpPr/>
          <p:nvPr/>
        </p:nvSpPr>
        <p:spPr>
          <a:xfrm>
            <a:off x="4702432" y="1916832"/>
            <a:ext cx="288032" cy="504056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5" name="직사각형 14">
            <a:extLst>
              <a:ext uri="{FF2B5EF4-FFF2-40B4-BE49-F238E27FC236}">
                <a16:creationId xmlns:a16="http://schemas.microsoft.com/office/drawing/2014/main" id="{8321DB26-28DA-4325-95F9-19769EED6FC3}"/>
              </a:ext>
            </a:extLst>
          </p:cNvPr>
          <p:cNvSpPr/>
          <p:nvPr/>
        </p:nvSpPr>
        <p:spPr>
          <a:xfrm>
            <a:off x="4994992" y="1916832"/>
            <a:ext cx="288032" cy="504056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6" name="직사각형 15">
            <a:extLst>
              <a:ext uri="{FF2B5EF4-FFF2-40B4-BE49-F238E27FC236}">
                <a16:creationId xmlns:a16="http://schemas.microsoft.com/office/drawing/2014/main" id="{A8293B77-04C5-4B45-88F9-3F2B74D20076}"/>
              </a:ext>
            </a:extLst>
          </p:cNvPr>
          <p:cNvSpPr/>
          <p:nvPr/>
        </p:nvSpPr>
        <p:spPr>
          <a:xfrm>
            <a:off x="5287552" y="1916832"/>
            <a:ext cx="288032" cy="504056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7" name="직사각형 16">
            <a:extLst>
              <a:ext uri="{FF2B5EF4-FFF2-40B4-BE49-F238E27FC236}">
                <a16:creationId xmlns:a16="http://schemas.microsoft.com/office/drawing/2014/main" id="{A21D59E4-991E-4A91-9379-C8D88648E055}"/>
              </a:ext>
            </a:extLst>
          </p:cNvPr>
          <p:cNvSpPr/>
          <p:nvPr/>
        </p:nvSpPr>
        <p:spPr>
          <a:xfrm>
            <a:off x="5624952" y="1916832"/>
            <a:ext cx="288032" cy="504056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8" name="직사각형 17">
            <a:extLst>
              <a:ext uri="{FF2B5EF4-FFF2-40B4-BE49-F238E27FC236}">
                <a16:creationId xmlns:a16="http://schemas.microsoft.com/office/drawing/2014/main" id="{AF4E8D01-1534-47C0-A125-391790DC60D6}"/>
              </a:ext>
            </a:extLst>
          </p:cNvPr>
          <p:cNvSpPr/>
          <p:nvPr/>
        </p:nvSpPr>
        <p:spPr>
          <a:xfrm>
            <a:off x="5917512" y="1916832"/>
            <a:ext cx="288032" cy="504056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EAECADD6-8A82-40F6-B50B-406857E1AE86}"/>
              </a:ext>
            </a:extLst>
          </p:cNvPr>
          <p:cNvSpPr/>
          <p:nvPr/>
        </p:nvSpPr>
        <p:spPr>
          <a:xfrm>
            <a:off x="6210072" y="1916832"/>
            <a:ext cx="288032" cy="504056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0" name="직사각형 19">
            <a:extLst>
              <a:ext uri="{FF2B5EF4-FFF2-40B4-BE49-F238E27FC236}">
                <a16:creationId xmlns:a16="http://schemas.microsoft.com/office/drawing/2014/main" id="{BD98FE7C-A62A-404C-865C-AB719E4C64DF}"/>
              </a:ext>
            </a:extLst>
          </p:cNvPr>
          <p:cNvSpPr/>
          <p:nvPr/>
        </p:nvSpPr>
        <p:spPr>
          <a:xfrm>
            <a:off x="6502632" y="1916832"/>
            <a:ext cx="288032" cy="504056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1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FCFCDA59-0001-4809-9C55-E802FE46A9A4}"/>
              </a:ext>
            </a:extLst>
          </p:cNvPr>
          <p:cNvSpPr txBox="1"/>
          <p:nvPr/>
        </p:nvSpPr>
        <p:spPr>
          <a:xfrm>
            <a:off x="6492478" y="1574794"/>
            <a:ext cx="3113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0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2" name="직사각형 21">
            <a:extLst>
              <a:ext uri="{FF2B5EF4-FFF2-40B4-BE49-F238E27FC236}">
                <a16:creationId xmlns:a16="http://schemas.microsoft.com/office/drawing/2014/main" id="{6E24D60D-7FF0-401B-AEC2-EF5EEA5C46C3}"/>
              </a:ext>
            </a:extLst>
          </p:cNvPr>
          <p:cNvSpPr/>
          <p:nvPr/>
        </p:nvSpPr>
        <p:spPr>
          <a:xfrm>
            <a:off x="3205120" y="2636912"/>
            <a:ext cx="1264448" cy="360040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3" name="직사각형 22">
            <a:extLst>
              <a:ext uri="{FF2B5EF4-FFF2-40B4-BE49-F238E27FC236}">
                <a16:creationId xmlns:a16="http://schemas.microsoft.com/office/drawing/2014/main" id="{555BBC8C-F683-4250-B44B-0E26537ADA04}"/>
              </a:ext>
            </a:extLst>
          </p:cNvPr>
          <p:cNvSpPr/>
          <p:nvPr/>
        </p:nvSpPr>
        <p:spPr>
          <a:xfrm>
            <a:off x="3205120" y="2996952"/>
            <a:ext cx="1264448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4" name="직사각형 23">
            <a:extLst>
              <a:ext uri="{FF2B5EF4-FFF2-40B4-BE49-F238E27FC236}">
                <a16:creationId xmlns:a16="http://schemas.microsoft.com/office/drawing/2014/main" id="{5DFC1098-7D26-4884-BB79-94CEB40DE541}"/>
              </a:ext>
            </a:extLst>
          </p:cNvPr>
          <p:cNvSpPr/>
          <p:nvPr/>
        </p:nvSpPr>
        <p:spPr>
          <a:xfrm>
            <a:off x="3205120" y="3356992"/>
            <a:ext cx="1264448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5" name="직사각형 24">
            <a:extLst>
              <a:ext uri="{FF2B5EF4-FFF2-40B4-BE49-F238E27FC236}">
                <a16:creationId xmlns:a16="http://schemas.microsoft.com/office/drawing/2014/main" id="{74AE51CF-1740-4D2B-BE10-44EC59B1A9E0}"/>
              </a:ext>
            </a:extLst>
          </p:cNvPr>
          <p:cNvSpPr/>
          <p:nvPr/>
        </p:nvSpPr>
        <p:spPr>
          <a:xfrm>
            <a:off x="3205120" y="3717032"/>
            <a:ext cx="1264448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6" name="직사각형 25">
            <a:extLst>
              <a:ext uri="{FF2B5EF4-FFF2-40B4-BE49-F238E27FC236}">
                <a16:creationId xmlns:a16="http://schemas.microsoft.com/office/drawing/2014/main" id="{1B66CA90-4377-47C5-A473-7531D3A9794D}"/>
              </a:ext>
            </a:extLst>
          </p:cNvPr>
          <p:cNvSpPr/>
          <p:nvPr/>
        </p:nvSpPr>
        <p:spPr>
          <a:xfrm>
            <a:off x="3205120" y="4077072"/>
            <a:ext cx="1264448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7" name="직사각형 26">
            <a:extLst>
              <a:ext uri="{FF2B5EF4-FFF2-40B4-BE49-F238E27FC236}">
                <a16:creationId xmlns:a16="http://schemas.microsoft.com/office/drawing/2014/main" id="{4C0747E0-5708-4BB2-9B25-2838E82B05DC}"/>
              </a:ext>
            </a:extLst>
          </p:cNvPr>
          <p:cNvSpPr/>
          <p:nvPr/>
        </p:nvSpPr>
        <p:spPr>
          <a:xfrm>
            <a:off x="3205120" y="4437112"/>
            <a:ext cx="1264448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8" name="직사각형 27">
            <a:extLst>
              <a:ext uri="{FF2B5EF4-FFF2-40B4-BE49-F238E27FC236}">
                <a16:creationId xmlns:a16="http://schemas.microsoft.com/office/drawing/2014/main" id="{24D45631-1060-4B3F-86F8-09D25935885F}"/>
              </a:ext>
            </a:extLst>
          </p:cNvPr>
          <p:cNvSpPr/>
          <p:nvPr/>
        </p:nvSpPr>
        <p:spPr>
          <a:xfrm>
            <a:off x="3205120" y="4797152"/>
            <a:ext cx="1264448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9" name="직사각형 28">
            <a:extLst>
              <a:ext uri="{FF2B5EF4-FFF2-40B4-BE49-F238E27FC236}">
                <a16:creationId xmlns:a16="http://schemas.microsoft.com/office/drawing/2014/main" id="{28B5C1A4-62F6-48E7-B550-A2534F7D36A9}"/>
              </a:ext>
            </a:extLst>
          </p:cNvPr>
          <p:cNvSpPr/>
          <p:nvPr/>
        </p:nvSpPr>
        <p:spPr>
          <a:xfrm>
            <a:off x="3205120" y="5157192"/>
            <a:ext cx="1264448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070CDA85-96CB-4317-AA3B-98E67F2B81AE}"/>
              </a:ext>
            </a:extLst>
          </p:cNvPr>
          <p:cNvSpPr txBox="1"/>
          <p:nvPr/>
        </p:nvSpPr>
        <p:spPr>
          <a:xfrm>
            <a:off x="2857093" y="2636912"/>
            <a:ext cx="3113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0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25FEECB2-148F-4941-B115-4BA8A0F3D864}"/>
              </a:ext>
            </a:extLst>
          </p:cNvPr>
          <p:cNvSpPr txBox="1"/>
          <p:nvPr/>
        </p:nvSpPr>
        <p:spPr>
          <a:xfrm>
            <a:off x="2970966" y="5548591"/>
            <a:ext cx="18309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destructors[]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2" name="두루마리 모양: 세로로 말림 31">
            <a:extLst>
              <a:ext uri="{FF2B5EF4-FFF2-40B4-BE49-F238E27FC236}">
                <a16:creationId xmlns:a16="http://schemas.microsoft.com/office/drawing/2014/main" id="{3A65575C-7306-4F9B-94ED-75E2843B27C3}"/>
              </a:ext>
            </a:extLst>
          </p:cNvPr>
          <p:cNvSpPr/>
          <p:nvPr/>
        </p:nvSpPr>
        <p:spPr>
          <a:xfrm>
            <a:off x="5283024" y="2708920"/>
            <a:ext cx="629960" cy="648072"/>
          </a:xfrm>
          <a:prstGeom prst="verticalScroll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DB48097D-42B2-4212-8C40-5448B3299905}"/>
              </a:ext>
            </a:extLst>
          </p:cNvPr>
          <p:cNvSpPr txBox="1"/>
          <p:nvPr/>
        </p:nvSpPr>
        <p:spPr>
          <a:xfrm>
            <a:off x="4860140" y="3347700"/>
            <a:ext cx="18309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my_destructor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35" name="직선 화살표 연결선 34">
            <a:extLst>
              <a:ext uri="{FF2B5EF4-FFF2-40B4-BE49-F238E27FC236}">
                <a16:creationId xmlns:a16="http://schemas.microsoft.com/office/drawing/2014/main" id="{B0235347-4F69-43DA-AAA6-F9260FAB8E86}"/>
              </a:ext>
            </a:extLst>
          </p:cNvPr>
          <p:cNvCxnSpPr>
            <a:stCxn id="22" idx="3"/>
            <a:endCxn id="32" idx="1"/>
          </p:cNvCxnSpPr>
          <p:nvPr/>
        </p:nvCxnSpPr>
        <p:spPr>
          <a:xfrm>
            <a:off x="4469568" y="2816932"/>
            <a:ext cx="892201" cy="21602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AB7E0884-27DD-46C6-85D7-DC1808B31A96}"/>
              </a:ext>
            </a:extLst>
          </p:cNvPr>
          <p:cNvSpPr txBox="1"/>
          <p:nvPr/>
        </p:nvSpPr>
        <p:spPr>
          <a:xfrm>
            <a:off x="26852" y="2287615"/>
            <a:ext cx="13244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handler_1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E751CA87-0170-4B77-B6A2-9CF67CF02DF0}"/>
              </a:ext>
            </a:extLst>
          </p:cNvPr>
          <p:cNvSpPr txBox="1"/>
          <p:nvPr/>
        </p:nvSpPr>
        <p:spPr>
          <a:xfrm>
            <a:off x="7596336" y="2516082"/>
            <a:ext cx="13244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handler_2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4" name="직사각형 33">
            <a:extLst>
              <a:ext uri="{FF2B5EF4-FFF2-40B4-BE49-F238E27FC236}">
                <a16:creationId xmlns:a16="http://schemas.microsoft.com/office/drawing/2014/main" id="{060003A9-166E-4CC8-B3DE-BB565E626F87}"/>
              </a:ext>
            </a:extLst>
          </p:cNvPr>
          <p:cNvSpPr/>
          <p:nvPr/>
        </p:nvSpPr>
        <p:spPr>
          <a:xfrm>
            <a:off x="179512" y="3176972"/>
            <a:ext cx="1008112" cy="369332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7" name="직사각형 36">
            <a:extLst>
              <a:ext uri="{FF2B5EF4-FFF2-40B4-BE49-F238E27FC236}">
                <a16:creationId xmlns:a16="http://schemas.microsoft.com/office/drawing/2014/main" id="{F7A89A6B-678B-417A-BC6B-FA48FD7000B6}"/>
              </a:ext>
            </a:extLst>
          </p:cNvPr>
          <p:cNvSpPr/>
          <p:nvPr/>
        </p:nvSpPr>
        <p:spPr>
          <a:xfrm>
            <a:off x="179512" y="3546304"/>
            <a:ext cx="1008112" cy="36933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8" name="직사각형 37">
            <a:extLst>
              <a:ext uri="{FF2B5EF4-FFF2-40B4-BE49-F238E27FC236}">
                <a16:creationId xmlns:a16="http://schemas.microsoft.com/office/drawing/2014/main" id="{E5123E7E-87A5-4751-B221-B8D2C61A913C}"/>
              </a:ext>
            </a:extLst>
          </p:cNvPr>
          <p:cNvSpPr/>
          <p:nvPr/>
        </p:nvSpPr>
        <p:spPr>
          <a:xfrm>
            <a:off x="179512" y="3915636"/>
            <a:ext cx="1008112" cy="36933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9" name="직사각형 38">
            <a:extLst>
              <a:ext uri="{FF2B5EF4-FFF2-40B4-BE49-F238E27FC236}">
                <a16:creationId xmlns:a16="http://schemas.microsoft.com/office/drawing/2014/main" id="{7F652DE8-E285-450A-A0D4-E5F730C1FD03}"/>
              </a:ext>
            </a:extLst>
          </p:cNvPr>
          <p:cNvSpPr/>
          <p:nvPr/>
        </p:nvSpPr>
        <p:spPr>
          <a:xfrm>
            <a:off x="179512" y="4284968"/>
            <a:ext cx="1008112" cy="36933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0" name="직사각형 39">
            <a:extLst>
              <a:ext uri="{FF2B5EF4-FFF2-40B4-BE49-F238E27FC236}">
                <a16:creationId xmlns:a16="http://schemas.microsoft.com/office/drawing/2014/main" id="{E3930AD3-DEE8-4767-97CE-BCA32AED025D}"/>
              </a:ext>
            </a:extLst>
          </p:cNvPr>
          <p:cNvSpPr/>
          <p:nvPr/>
        </p:nvSpPr>
        <p:spPr>
          <a:xfrm>
            <a:off x="179512" y="4654300"/>
            <a:ext cx="1008112" cy="36933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1" name="직사각형 40">
            <a:extLst>
              <a:ext uri="{FF2B5EF4-FFF2-40B4-BE49-F238E27FC236}">
                <a16:creationId xmlns:a16="http://schemas.microsoft.com/office/drawing/2014/main" id="{E945ED20-E0D4-466A-A429-407F6C7E109D}"/>
              </a:ext>
            </a:extLst>
          </p:cNvPr>
          <p:cNvSpPr/>
          <p:nvPr/>
        </p:nvSpPr>
        <p:spPr>
          <a:xfrm>
            <a:off x="179512" y="5023632"/>
            <a:ext cx="1008112" cy="36933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2" name="직사각형 41">
            <a:extLst>
              <a:ext uri="{FF2B5EF4-FFF2-40B4-BE49-F238E27FC236}">
                <a16:creationId xmlns:a16="http://schemas.microsoft.com/office/drawing/2014/main" id="{D49F1147-6D7A-4789-9913-A69EEB05BDE6}"/>
              </a:ext>
            </a:extLst>
          </p:cNvPr>
          <p:cNvSpPr/>
          <p:nvPr/>
        </p:nvSpPr>
        <p:spPr>
          <a:xfrm>
            <a:off x="179512" y="5392964"/>
            <a:ext cx="1008112" cy="36933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3" name="직사각형 42">
            <a:extLst>
              <a:ext uri="{FF2B5EF4-FFF2-40B4-BE49-F238E27FC236}">
                <a16:creationId xmlns:a16="http://schemas.microsoft.com/office/drawing/2014/main" id="{30DE8DEB-80B1-447C-9AB1-ABE95C1C235E}"/>
              </a:ext>
            </a:extLst>
          </p:cNvPr>
          <p:cNvSpPr/>
          <p:nvPr/>
        </p:nvSpPr>
        <p:spPr>
          <a:xfrm>
            <a:off x="179512" y="5762296"/>
            <a:ext cx="1008112" cy="36933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69872CA5-2EA3-4156-8485-3D8718A2A091}"/>
              </a:ext>
            </a:extLst>
          </p:cNvPr>
          <p:cNvSpPr txBox="1"/>
          <p:nvPr/>
        </p:nvSpPr>
        <p:spPr>
          <a:xfrm>
            <a:off x="-34047" y="2802932"/>
            <a:ext cx="15776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void *tls[]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8406F636-C158-49B0-B828-89BEBEC670E6}"/>
              </a:ext>
            </a:extLst>
          </p:cNvPr>
          <p:cNvSpPr txBox="1"/>
          <p:nvPr/>
        </p:nvSpPr>
        <p:spPr>
          <a:xfrm>
            <a:off x="7386812" y="2836608"/>
            <a:ext cx="15776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void *tls[]</a:t>
            </a:r>
          </a:p>
        </p:txBody>
      </p:sp>
      <p:sp>
        <p:nvSpPr>
          <p:cNvPr id="46" name="직사각형 45">
            <a:extLst>
              <a:ext uri="{FF2B5EF4-FFF2-40B4-BE49-F238E27FC236}">
                <a16:creationId xmlns:a16="http://schemas.microsoft.com/office/drawing/2014/main" id="{4FA5846A-740B-4A79-8F9A-23959F0BE6EB}"/>
              </a:ext>
            </a:extLst>
          </p:cNvPr>
          <p:cNvSpPr/>
          <p:nvPr/>
        </p:nvSpPr>
        <p:spPr>
          <a:xfrm>
            <a:off x="7660862" y="3210648"/>
            <a:ext cx="1008112" cy="36933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7" name="직사각형 46">
            <a:extLst>
              <a:ext uri="{FF2B5EF4-FFF2-40B4-BE49-F238E27FC236}">
                <a16:creationId xmlns:a16="http://schemas.microsoft.com/office/drawing/2014/main" id="{508DA635-28C0-4EAC-B599-0B93D0806A9C}"/>
              </a:ext>
            </a:extLst>
          </p:cNvPr>
          <p:cNvSpPr/>
          <p:nvPr/>
        </p:nvSpPr>
        <p:spPr>
          <a:xfrm>
            <a:off x="7660862" y="3579980"/>
            <a:ext cx="1008112" cy="36933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8" name="직사각형 47">
            <a:extLst>
              <a:ext uri="{FF2B5EF4-FFF2-40B4-BE49-F238E27FC236}">
                <a16:creationId xmlns:a16="http://schemas.microsoft.com/office/drawing/2014/main" id="{FA56FA35-6E98-432F-A984-7CA43C8A9B46}"/>
              </a:ext>
            </a:extLst>
          </p:cNvPr>
          <p:cNvSpPr/>
          <p:nvPr/>
        </p:nvSpPr>
        <p:spPr>
          <a:xfrm>
            <a:off x="7660862" y="3949312"/>
            <a:ext cx="1008112" cy="36933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9" name="직사각형 48">
            <a:extLst>
              <a:ext uri="{FF2B5EF4-FFF2-40B4-BE49-F238E27FC236}">
                <a16:creationId xmlns:a16="http://schemas.microsoft.com/office/drawing/2014/main" id="{CC61C3F4-A4A6-4BFE-BB45-D44C307FAC58}"/>
              </a:ext>
            </a:extLst>
          </p:cNvPr>
          <p:cNvSpPr/>
          <p:nvPr/>
        </p:nvSpPr>
        <p:spPr>
          <a:xfrm>
            <a:off x="7660862" y="4318644"/>
            <a:ext cx="1008112" cy="36933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0" name="직사각형 49">
            <a:extLst>
              <a:ext uri="{FF2B5EF4-FFF2-40B4-BE49-F238E27FC236}">
                <a16:creationId xmlns:a16="http://schemas.microsoft.com/office/drawing/2014/main" id="{731F25FA-423C-4BAD-9C15-E2BA50B92A9F}"/>
              </a:ext>
            </a:extLst>
          </p:cNvPr>
          <p:cNvSpPr/>
          <p:nvPr/>
        </p:nvSpPr>
        <p:spPr>
          <a:xfrm>
            <a:off x="7660862" y="4687976"/>
            <a:ext cx="1008112" cy="36933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1" name="직사각형 50">
            <a:extLst>
              <a:ext uri="{FF2B5EF4-FFF2-40B4-BE49-F238E27FC236}">
                <a16:creationId xmlns:a16="http://schemas.microsoft.com/office/drawing/2014/main" id="{9F907BFE-CFDE-4A4E-B2D6-C2E8FC408CC7}"/>
              </a:ext>
            </a:extLst>
          </p:cNvPr>
          <p:cNvSpPr/>
          <p:nvPr/>
        </p:nvSpPr>
        <p:spPr>
          <a:xfrm>
            <a:off x="7660862" y="5057308"/>
            <a:ext cx="1008112" cy="36933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2" name="직사각형 51">
            <a:extLst>
              <a:ext uri="{FF2B5EF4-FFF2-40B4-BE49-F238E27FC236}">
                <a16:creationId xmlns:a16="http://schemas.microsoft.com/office/drawing/2014/main" id="{EF349D20-A654-49D2-8807-C87207D99A34}"/>
              </a:ext>
            </a:extLst>
          </p:cNvPr>
          <p:cNvSpPr/>
          <p:nvPr/>
        </p:nvSpPr>
        <p:spPr>
          <a:xfrm>
            <a:off x="7660862" y="5426640"/>
            <a:ext cx="1008112" cy="36933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3" name="직사각형 52">
            <a:extLst>
              <a:ext uri="{FF2B5EF4-FFF2-40B4-BE49-F238E27FC236}">
                <a16:creationId xmlns:a16="http://schemas.microsoft.com/office/drawing/2014/main" id="{0E01DF54-5995-49E0-B39C-62CF95B6DF4B}"/>
              </a:ext>
            </a:extLst>
          </p:cNvPr>
          <p:cNvSpPr/>
          <p:nvPr/>
        </p:nvSpPr>
        <p:spPr>
          <a:xfrm>
            <a:off x="7660862" y="5795972"/>
            <a:ext cx="1008112" cy="36933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4" name="직사각형 53">
            <a:extLst>
              <a:ext uri="{FF2B5EF4-FFF2-40B4-BE49-F238E27FC236}">
                <a16:creationId xmlns:a16="http://schemas.microsoft.com/office/drawing/2014/main" id="{CCA6E3D9-7859-43FA-9296-6F617B3179EF}"/>
              </a:ext>
            </a:extLst>
          </p:cNvPr>
          <p:cNvSpPr/>
          <p:nvPr/>
        </p:nvSpPr>
        <p:spPr>
          <a:xfrm>
            <a:off x="1731292" y="3707740"/>
            <a:ext cx="1008112" cy="36933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3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1B838ED8-E066-4371-8E31-EBC147102C1B}"/>
              </a:ext>
            </a:extLst>
          </p:cNvPr>
          <p:cNvSpPr txBox="1"/>
          <p:nvPr/>
        </p:nvSpPr>
        <p:spPr>
          <a:xfrm>
            <a:off x="1823929" y="3388351"/>
            <a:ext cx="8178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count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56" name="직선 화살표 연결선 55">
            <a:extLst>
              <a:ext uri="{FF2B5EF4-FFF2-40B4-BE49-F238E27FC236}">
                <a16:creationId xmlns:a16="http://schemas.microsoft.com/office/drawing/2014/main" id="{F6D16F9E-746E-4B00-8F92-C1507AFA1466}"/>
              </a:ext>
            </a:extLst>
          </p:cNvPr>
          <p:cNvCxnSpPr>
            <a:cxnSpLocks/>
            <a:stCxn id="34" idx="3"/>
            <a:endCxn id="54" idx="1"/>
          </p:cNvCxnSpPr>
          <p:nvPr/>
        </p:nvCxnSpPr>
        <p:spPr>
          <a:xfrm>
            <a:off x="1187624" y="3361638"/>
            <a:ext cx="543668" cy="53076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TextBox 58">
            <a:extLst>
              <a:ext uri="{FF2B5EF4-FFF2-40B4-BE49-F238E27FC236}">
                <a16:creationId xmlns:a16="http://schemas.microsoft.com/office/drawing/2014/main" id="{539E09C6-615D-47F0-B650-F98B8AC09ABB}"/>
              </a:ext>
            </a:extLst>
          </p:cNvPr>
          <p:cNvSpPr txBox="1"/>
          <p:nvPr/>
        </p:nvSpPr>
        <p:spPr>
          <a:xfrm>
            <a:off x="-132520" y="3160649"/>
            <a:ext cx="3113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0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026276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D306FF3B-8AAB-4090-91A2-F6419321BC97}"/>
              </a:ext>
            </a:extLst>
          </p:cNvPr>
          <p:cNvSpPr txBox="1"/>
          <p:nvPr/>
        </p:nvSpPr>
        <p:spPr>
          <a:xfrm>
            <a:off x="5275139" y="0"/>
            <a:ext cx="4839786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000">
                <a:latin typeface="Consolas" pitchFamily="49" charset="0"/>
                <a:cs typeface="Consolas" pitchFamily="49" charset="0"/>
              </a:rPr>
              <a:t>count = pthread_getspecific(key);</a:t>
            </a:r>
          </a:p>
          <a:p>
            <a:r>
              <a:rPr lang="en-US" altLang="ko-KR" sz="2000">
                <a:latin typeface="Consolas" pitchFamily="49" charset="0"/>
                <a:cs typeface="Consolas" pitchFamily="49" charset="0"/>
              </a:rPr>
              <a:t>thread-&gt;tls[key];</a:t>
            </a:r>
          </a:p>
          <a:p>
            <a:r>
              <a:rPr lang="en-US" altLang="ko-KR" sz="2000">
                <a:latin typeface="Consolas" pitchFamily="49" charset="0"/>
                <a:cs typeface="Consolas" pitchFamily="49" charset="0"/>
              </a:rPr>
              <a:t>pthread_setspecific(key, count);</a:t>
            </a:r>
          </a:p>
          <a:p>
            <a:r>
              <a:rPr lang="en-US" altLang="ko-KR" sz="2000">
                <a:latin typeface="Consolas" pitchFamily="49" charset="0"/>
                <a:cs typeface="Consolas" pitchFamily="49" charset="0"/>
              </a:rPr>
              <a:t>thread-&gt;tls[key = count;</a:t>
            </a:r>
            <a:endParaRPr lang="ko-KR" altLang="en-US" sz="2000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AB8DA759-12EF-4F34-ABFF-190857B678E3}"/>
              </a:ext>
            </a:extLst>
          </p:cNvPr>
          <p:cNvSpPr/>
          <p:nvPr/>
        </p:nvSpPr>
        <p:spPr>
          <a:xfrm>
            <a:off x="1979712" y="1916832"/>
            <a:ext cx="288032" cy="504056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E03DA138-1DFB-42E5-AAE1-38D8B930B61D}"/>
              </a:ext>
            </a:extLst>
          </p:cNvPr>
          <p:cNvSpPr/>
          <p:nvPr/>
        </p:nvSpPr>
        <p:spPr>
          <a:xfrm>
            <a:off x="2272272" y="1916832"/>
            <a:ext cx="288032" cy="504056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C79D05D3-E88F-4C30-9469-BB11B4F2DDBF}"/>
              </a:ext>
            </a:extLst>
          </p:cNvPr>
          <p:cNvSpPr/>
          <p:nvPr/>
        </p:nvSpPr>
        <p:spPr>
          <a:xfrm>
            <a:off x="2564832" y="1916832"/>
            <a:ext cx="288032" cy="504056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AF5E0A48-C260-4238-ACF1-6AD6E12D5572}"/>
              </a:ext>
            </a:extLst>
          </p:cNvPr>
          <p:cNvSpPr/>
          <p:nvPr/>
        </p:nvSpPr>
        <p:spPr>
          <a:xfrm>
            <a:off x="2857392" y="1916832"/>
            <a:ext cx="288032" cy="504056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B6CEDE72-B5B1-4913-BFA0-FC1D7C24BAD6}"/>
              </a:ext>
            </a:extLst>
          </p:cNvPr>
          <p:cNvSpPr/>
          <p:nvPr/>
        </p:nvSpPr>
        <p:spPr>
          <a:xfrm>
            <a:off x="3194792" y="1916832"/>
            <a:ext cx="288032" cy="504056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id="{790FCADD-EB26-4FE1-9D09-4DCDAD492706}"/>
              </a:ext>
            </a:extLst>
          </p:cNvPr>
          <p:cNvSpPr/>
          <p:nvPr/>
        </p:nvSpPr>
        <p:spPr>
          <a:xfrm>
            <a:off x="3487352" y="1916832"/>
            <a:ext cx="288032" cy="504056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3E3B3CE9-ED54-47C1-A774-B68ACA606ECD}"/>
              </a:ext>
            </a:extLst>
          </p:cNvPr>
          <p:cNvSpPr/>
          <p:nvPr/>
        </p:nvSpPr>
        <p:spPr>
          <a:xfrm>
            <a:off x="3779912" y="1916832"/>
            <a:ext cx="288032" cy="504056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4E685945-94F8-4292-9E15-8DB882366B93}"/>
              </a:ext>
            </a:extLst>
          </p:cNvPr>
          <p:cNvSpPr/>
          <p:nvPr/>
        </p:nvSpPr>
        <p:spPr>
          <a:xfrm>
            <a:off x="4072472" y="1916832"/>
            <a:ext cx="288032" cy="504056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3" name="직사각형 12">
            <a:extLst>
              <a:ext uri="{FF2B5EF4-FFF2-40B4-BE49-F238E27FC236}">
                <a16:creationId xmlns:a16="http://schemas.microsoft.com/office/drawing/2014/main" id="{5A9D4A57-B71A-4C57-B77F-E39149C82928}"/>
              </a:ext>
            </a:extLst>
          </p:cNvPr>
          <p:cNvSpPr/>
          <p:nvPr/>
        </p:nvSpPr>
        <p:spPr>
          <a:xfrm>
            <a:off x="4409872" y="1916832"/>
            <a:ext cx="288032" cy="504056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4" name="직사각형 13">
            <a:extLst>
              <a:ext uri="{FF2B5EF4-FFF2-40B4-BE49-F238E27FC236}">
                <a16:creationId xmlns:a16="http://schemas.microsoft.com/office/drawing/2014/main" id="{8B8E764D-1B91-4152-8A11-B7A131B5F5EB}"/>
              </a:ext>
            </a:extLst>
          </p:cNvPr>
          <p:cNvSpPr/>
          <p:nvPr/>
        </p:nvSpPr>
        <p:spPr>
          <a:xfrm>
            <a:off x="4702432" y="1916832"/>
            <a:ext cx="288032" cy="504056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5" name="직사각형 14">
            <a:extLst>
              <a:ext uri="{FF2B5EF4-FFF2-40B4-BE49-F238E27FC236}">
                <a16:creationId xmlns:a16="http://schemas.microsoft.com/office/drawing/2014/main" id="{8321DB26-28DA-4325-95F9-19769EED6FC3}"/>
              </a:ext>
            </a:extLst>
          </p:cNvPr>
          <p:cNvSpPr/>
          <p:nvPr/>
        </p:nvSpPr>
        <p:spPr>
          <a:xfrm>
            <a:off x="4994992" y="1916832"/>
            <a:ext cx="288032" cy="504056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6" name="직사각형 15">
            <a:extLst>
              <a:ext uri="{FF2B5EF4-FFF2-40B4-BE49-F238E27FC236}">
                <a16:creationId xmlns:a16="http://schemas.microsoft.com/office/drawing/2014/main" id="{A8293B77-04C5-4B45-88F9-3F2B74D20076}"/>
              </a:ext>
            </a:extLst>
          </p:cNvPr>
          <p:cNvSpPr/>
          <p:nvPr/>
        </p:nvSpPr>
        <p:spPr>
          <a:xfrm>
            <a:off x="5287552" y="1916832"/>
            <a:ext cx="288032" cy="504056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7" name="직사각형 16">
            <a:extLst>
              <a:ext uri="{FF2B5EF4-FFF2-40B4-BE49-F238E27FC236}">
                <a16:creationId xmlns:a16="http://schemas.microsoft.com/office/drawing/2014/main" id="{A21D59E4-991E-4A91-9379-C8D88648E055}"/>
              </a:ext>
            </a:extLst>
          </p:cNvPr>
          <p:cNvSpPr/>
          <p:nvPr/>
        </p:nvSpPr>
        <p:spPr>
          <a:xfrm>
            <a:off x="5624952" y="1916832"/>
            <a:ext cx="288032" cy="504056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8" name="직사각형 17">
            <a:extLst>
              <a:ext uri="{FF2B5EF4-FFF2-40B4-BE49-F238E27FC236}">
                <a16:creationId xmlns:a16="http://schemas.microsoft.com/office/drawing/2014/main" id="{AF4E8D01-1534-47C0-A125-391790DC60D6}"/>
              </a:ext>
            </a:extLst>
          </p:cNvPr>
          <p:cNvSpPr/>
          <p:nvPr/>
        </p:nvSpPr>
        <p:spPr>
          <a:xfrm>
            <a:off x="5917512" y="1916832"/>
            <a:ext cx="288032" cy="504056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EAECADD6-8A82-40F6-B50B-406857E1AE86}"/>
              </a:ext>
            </a:extLst>
          </p:cNvPr>
          <p:cNvSpPr/>
          <p:nvPr/>
        </p:nvSpPr>
        <p:spPr>
          <a:xfrm>
            <a:off x="6210072" y="1916832"/>
            <a:ext cx="288032" cy="504056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0" name="직사각형 19">
            <a:extLst>
              <a:ext uri="{FF2B5EF4-FFF2-40B4-BE49-F238E27FC236}">
                <a16:creationId xmlns:a16="http://schemas.microsoft.com/office/drawing/2014/main" id="{BD98FE7C-A62A-404C-865C-AB719E4C64DF}"/>
              </a:ext>
            </a:extLst>
          </p:cNvPr>
          <p:cNvSpPr/>
          <p:nvPr/>
        </p:nvSpPr>
        <p:spPr>
          <a:xfrm>
            <a:off x="6502632" y="1916832"/>
            <a:ext cx="288032" cy="504056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1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FCFCDA59-0001-4809-9C55-E802FE46A9A4}"/>
              </a:ext>
            </a:extLst>
          </p:cNvPr>
          <p:cNvSpPr txBox="1"/>
          <p:nvPr/>
        </p:nvSpPr>
        <p:spPr>
          <a:xfrm>
            <a:off x="6492478" y="1574794"/>
            <a:ext cx="3113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0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2" name="직사각형 21">
            <a:extLst>
              <a:ext uri="{FF2B5EF4-FFF2-40B4-BE49-F238E27FC236}">
                <a16:creationId xmlns:a16="http://schemas.microsoft.com/office/drawing/2014/main" id="{6E24D60D-7FF0-401B-AEC2-EF5EEA5C46C3}"/>
              </a:ext>
            </a:extLst>
          </p:cNvPr>
          <p:cNvSpPr/>
          <p:nvPr/>
        </p:nvSpPr>
        <p:spPr>
          <a:xfrm>
            <a:off x="3205120" y="2636912"/>
            <a:ext cx="1264448" cy="360040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3" name="직사각형 22">
            <a:extLst>
              <a:ext uri="{FF2B5EF4-FFF2-40B4-BE49-F238E27FC236}">
                <a16:creationId xmlns:a16="http://schemas.microsoft.com/office/drawing/2014/main" id="{555BBC8C-F683-4250-B44B-0E26537ADA04}"/>
              </a:ext>
            </a:extLst>
          </p:cNvPr>
          <p:cNvSpPr/>
          <p:nvPr/>
        </p:nvSpPr>
        <p:spPr>
          <a:xfrm>
            <a:off x="3205120" y="2996952"/>
            <a:ext cx="1264448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4" name="직사각형 23">
            <a:extLst>
              <a:ext uri="{FF2B5EF4-FFF2-40B4-BE49-F238E27FC236}">
                <a16:creationId xmlns:a16="http://schemas.microsoft.com/office/drawing/2014/main" id="{5DFC1098-7D26-4884-BB79-94CEB40DE541}"/>
              </a:ext>
            </a:extLst>
          </p:cNvPr>
          <p:cNvSpPr/>
          <p:nvPr/>
        </p:nvSpPr>
        <p:spPr>
          <a:xfrm>
            <a:off x="3205120" y="3356992"/>
            <a:ext cx="1264448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5" name="직사각형 24">
            <a:extLst>
              <a:ext uri="{FF2B5EF4-FFF2-40B4-BE49-F238E27FC236}">
                <a16:creationId xmlns:a16="http://schemas.microsoft.com/office/drawing/2014/main" id="{74AE51CF-1740-4D2B-BE10-44EC59B1A9E0}"/>
              </a:ext>
            </a:extLst>
          </p:cNvPr>
          <p:cNvSpPr/>
          <p:nvPr/>
        </p:nvSpPr>
        <p:spPr>
          <a:xfrm>
            <a:off x="3205120" y="3717032"/>
            <a:ext cx="1264448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6" name="직사각형 25">
            <a:extLst>
              <a:ext uri="{FF2B5EF4-FFF2-40B4-BE49-F238E27FC236}">
                <a16:creationId xmlns:a16="http://schemas.microsoft.com/office/drawing/2014/main" id="{1B66CA90-4377-47C5-A473-7531D3A9794D}"/>
              </a:ext>
            </a:extLst>
          </p:cNvPr>
          <p:cNvSpPr/>
          <p:nvPr/>
        </p:nvSpPr>
        <p:spPr>
          <a:xfrm>
            <a:off x="3205120" y="4077072"/>
            <a:ext cx="1264448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7" name="직사각형 26">
            <a:extLst>
              <a:ext uri="{FF2B5EF4-FFF2-40B4-BE49-F238E27FC236}">
                <a16:creationId xmlns:a16="http://schemas.microsoft.com/office/drawing/2014/main" id="{4C0747E0-5708-4BB2-9B25-2838E82B05DC}"/>
              </a:ext>
            </a:extLst>
          </p:cNvPr>
          <p:cNvSpPr/>
          <p:nvPr/>
        </p:nvSpPr>
        <p:spPr>
          <a:xfrm>
            <a:off x="3205120" y="4437112"/>
            <a:ext cx="1264448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8" name="직사각형 27">
            <a:extLst>
              <a:ext uri="{FF2B5EF4-FFF2-40B4-BE49-F238E27FC236}">
                <a16:creationId xmlns:a16="http://schemas.microsoft.com/office/drawing/2014/main" id="{24D45631-1060-4B3F-86F8-09D25935885F}"/>
              </a:ext>
            </a:extLst>
          </p:cNvPr>
          <p:cNvSpPr/>
          <p:nvPr/>
        </p:nvSpPr>
        <p:spPr>
          <a:xfrm>
            <a:off x="3205120" y="4797152"/>
            <a:ext cx="1264448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9" name="직사각형 28">
            <a:extLst>
              <a:ext uri="{FF2B5EF4-FFF2-40B4-BE49-F238E27FC236}">
                <a16:creationId xmlns:a16="http://schemas.microsoft.com/office/drawing/2014/main" id="{28B5C1A4-62F6-48E7-B550-A2534F7D36A9}"/>
              </a:ext>
            </a:extLst>
          </p:cNvPr>
          <p:cNvSpPr/>
          <p:nvPr/>
        </p:nvSpPr>
        <p:spPr>
          <a:xfrm>
            <a:off x="3205120" y="5157192"/>
            <a:ext cx="1264448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070CDA85-96CB-4317-AA3B-98E67F2B81AE}"/>
              </a:ext>
            </a:extLst>
          </p:cNvPr>
          <p:cNvSpPr txBox="1"/>
          <p:nvPr/>
        </p:nvSpPr>
        <p:spPr>
          <a:xfrm>
            <a:off x="2857093" y="2636912"/>
            <a:ext cx="3113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0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25FEECB2-148F-4941-B115-4BA8A0F3D864}"/>
              </a:ext>
            </a:extLst>
          </p:cNvPr>
          <p:cNvSpPr txBox="1"/>
          <p:nvPr/>
        </p:nvSpPr>
        <p:spPr>
          <a:xfrm>
            <a:off x="2970966" y="5548591"/>
            <a:ext cx="18309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destructors[]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2" name="두루마리 모양: 세로로 말림 31">
            <a:extLst>
              <a:ext uri="{FF2B5EF4-FFF2-40B4-BE49-F238E27FC236}">
                <a16:creationId xmlns:a16="http://schemas.microsoft.com/office/drawing/2014/main" id="{3A65575C-7306-4F9B-94ED-75E2843B27C3}"/>
              </a:ext>
            </a:extLst>
          </p:cNvPr>
          <p:cNvSpPr/>
          <p:nvPr/>
        </p:nvSpPr>
        <p:spPr>
          <a:xfrm>
            <a:off x="5283024" y="2708920"/>
            <a:ext cx="629960" cy="648072"/>
          </a:xfrm>
          <a:prstGeom prst="verticalScroll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DB48097D-42B2-4212-8C40-5448B3299905}"/>
              </a:ext>
            </a:extLst>
          </p:cNvPr>
          <p:cNvSpPr txBox="1"/>
          <p:nvPr/>
        </p:nvSpPr>
        <p:spPr>
          <a:xfrm>
            <a:off x="4860140" y="3347700"/>
            <a:ext cx="18309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my_destructor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35" name="직선 화살표 연결선 34">
            <a:extLst>
              <a:ext uri="{FF2B5EF4-FFF2-40B4-BE49-F238E27FC236}">
                <a16:creationId xmlns:a16="http://schemas.microsoft.com/office/drawing/2014/main" id="{B0235347-4F69-43DA-AAA6-F9260FAB8E86}"/>
              </a:ext>
            </a:extLst>
          </p:cNvPr>
          <p:cNvCxnSpPr>
            <a:stCxn id="22" idx="3"/>
            <a:endCxn id="32" idx="1"/>
          </p:cNvCxnSpPr>
          <p:nvPr/>
        </p:nvCxnSpPr>
        <p:spPr>
          <a:xfrm>
            <a:off x="4469568" y="2816932"/>
            <a:ext cx="892201" cy="21602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AB7E0884-27DD-46C6-85D7-DC1808B31A96}"/>
              </a:ext>
            </a:extLst>
          </p:cNvPr>
          <p:cNvSpPr txBox="1"/>
          <p:nvPr/>
        </p:nvSpPr>
        <p:spPr>
          <a:xfrm>
            <a:off x="26852" y="2287615"/>
            <a:ext cx="13244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handler_1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E751CA87-0170-4B77-B6A2-9CF67CF02DF0}"/>
              </a:ext>
            </a:extLst>
          </p:cNvPr>
          <p:cNvSpPr txBox="1"/>
          <p:nvPr/>
        </p:nvSpPr>
        <p:spPr>
          <a:xfrm>
            <a:off x="7596336" y="2516082"/>
            <a:ext cx="13244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handler_2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4" name="직사각형 33">
            <a:extLst>
              <a:ext uri="{FF2B5EF4-FFF2-40B4-BE49-F238E27FC236}">
                <a16:creationId xmlns:a16="http://schemas.microsoft.com/office/drawing/2014/main" id="{060003A9-166E-4CC8-B3DE-BB565E626F87}"/>
              </a:ext>
            </a:extLst>
          </p:cNvPr>
          <p:cNvSpPr/>
          <p:nvPr/>
        </p:nvSpPr>
        <p:spPr>
          <a:xfrm>
            <a:off x="179512" y="3176972"/>
            <a:ext cx="1008112" cy="369332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7" name="직사각형 36">
            <a:extLst>
              <a:ext uri="{FF2B5EF4-FFF2-40B4-BE49-F238E27FC236}">
                <a16:creationId xmlns:a16="http://schemas.microsoft.com/office/drawing/2014/main" id="{F7A89A6B-678B-417A-BC6B-FA48FD7000B6}"/>
              </a:ext>
            </a:extLst>
          </p:cNvPr>
          <p:cNvSpPr/>
          <p:nvPr/>
        </p:nvSpPr>
        <p:spPr>
          <a:xfrm>
            <a:off x="179512" y="3546304"/>
            <a:ext cx="1008112" cy="36933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8" name="직사각형 37">
            <a:extLst>
              <a:ext uri="{FF2B5EF4-FFF2-40B4-BE49-F238E27FC236}">
                <a16:creationId xmlns:a16="http://schemas.microsoft.com/office/drawing/2014/main" id="{E5123E7E-87A5-4751-B221-B8D2C61A913C}"/>
              </a:ext>
            </a:extLst>
          </p:cNvPr>
          <p:cNvSpPr/>
          <p:nvPr/>
        </p:nvSpPr>
        <p:spPr>
          <a:xfrm>
            <a:off x="179512" y="3915636"/>
            <a:ext cx="1008112" cy="36933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9" name="직사각형 38">
            <a:extLst>
              <a:ext uri="{FF2B5EF4-FFF2-40B4-BE49-F238E27FC236}">
                <a16:creationId xmlns:a16="http://schemas.microsoft.com/office/drawing/2014/main" id="{7F652DE8-E285-450A-A0D4-E5F730C1FD03}"/>
              </a:ext>
            </a:extLst>
          </p:cNvPr>
          <p:cNvSpPr/>
          <p:nvPr/>
        </p:nvSpPr>
        <p:spPr>
          <a:xfrm>
            <a:off x="179512" y="4284968"/>
            <a:ext cx="1008112" cy="36933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0" name="직사각형 39">
            <a:extLst>
              <a:ext uri="{FF2B5EF4-FFF2-40B4-BE49-F238E27FC236}">
                <a16:creationId xmlns:a16="http://schemas.microsoft.com/office/drawing/2014/main" id="{E3930AD3-DEE8-4767-97CE-BCA32AED025D}"/>
              </a:ext>
            </a:extLst>
          </p:cNvPr>
          <p:cNvSpPr/>
          <p:nvPr/>
        </p:nvSpPr>
        <p:spPr>
          <a:xfrm>
            <a:off x="179512" y="4654300"/>
            <a:ext cx="1008112" cy="36933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1" name="직사각형 40">
            <a:extLst>
              <a:ext uri="{FF2B5EF4-FFF2-40B4-BE49-F238E27FC236}">
                <a16:creationId xmlns:a16="http://schemas.microsoft.com/office/drawing/2014/main" id="{E945ED20-E0D4-466A-A429-407F6C7E109D}"/>
              </a:ext>
            </a:extLst>
          </p:cNvPr>
          <p:cNvSpPr/>
          <p:nvPr/>
        </p:nvSpPr>
        <p:spPr>
          <a:xfrm>
            <a:off x="179512" y="5023632"/>
            <a:ext cx="1008112" cy="36933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2" name="직사각형 41">
            <a:extLst>
              <a:ext uri="{FF2B5EF4-FFF2-40B4-BE49-F238E27FC236}">
                <a16:creationId xmlns:a16="http://schemas.microsoft.com/office/drawing/2014/main" id="{D49F1147-6D7A-4789-9913-A69EEB05BDE6}"/>
              </a:ext>
            </a:extLst>
          </p:cNvPr>
          <p:cNvSpPr/>
          <p:nvPr/>
        </p:nvSpPr>
        <p:spPr>
          <a:xfrm>
            <a:off x="179512" y="5392964"/>
            <a:ext cx="1008112" cy="36933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3" name="직사각형 42">
            <a:extLst>
              <a:ext uri="{FF2B5EF4-FFF2-40B4-BE49-F238E27FC236}">
                <a16:creationId xmlns:a16="http://schemas.microsoft.com/office/drawing/2014/main" id="{30DE8DEB-80B1-447C-9AB1-ABE95C1C235E}"/>
              </a:ext>
            </a:extLst>
          </p:cNvPr>
          <p:cNvSpPr/>
          <p:nvPr/>
        </p:nvSpPr>
        <p:spPr>
          <a:xfrm>
            <a:off x="179512" y="5762296"/>
            <a:ext cx="1008112" cy="36933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69872CA5-2EA3-4156-8485-3D8718A2A091}"/>
              </a:ext>
            </a:extLst>
          </p:cNvPr>
          <p:cNvSpPr txBox="1"/>
          <p:nvPr/>
        </p:nvSpPr>
        <p:spPr>
          <a:xfrm>
            <a:off x="-34047" y="2802932"/>
            <a:ext cx="15776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void *tls[]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8406F636-C158-49B0-B828-89BEBEC670E6}"/>
              </a:ext>
            </a:extLst>
          </p:cNvPr>
          <p:cNvSpPr txBox="1"/>
          <p:nvPr/>
        </p:nvSpPr>
        <p:spPr>
          <a:xfrm>
            <a:off x="7386812" y="2836608"/>
            <a:ext cx="15776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void *tls[]</a:t>
            </a:r>
          </a:p>
        </p:txBody>
      </p:sp>
      <p:sp>
        <p:nvSpPr>
          <p:cNvPr id="46" name="직사각형 45">
            <a:extLst>
              <a:ext uri="{FF2B5EF4-FFF2-40B4-BE49-F238E27FC236}">
                <a16:creationId xmlns:a16="http://schemas.microsoft.com/office/drawing/2014/main" id="{4FA5846A-740B-4A79-8F9A-23959F0BE6EB}"/>
              </a:ext>
            </a:extLst>
          </p:cNvPr>
          <p:cNvSpPr/>
          <p:nvPr/>
        </p:nvSpPr>
        <p:spPr>
          <a:xfrm>
            <a:off x="7660862" y="3210648"/>
            <a:ext cx="1008112" cy="369332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7" name="직사각형 46">
            <a:extLst>
              <a:ext uri="{FF2B5EF4-FFF2-40B4-BE49-F238E27FC236}">
                <a16:creationId xmlns:a16="http://schemas.microsoft.com/office/drawing/2014/main" id="{508DA635-28C0-4EAC-B599-0B93D0806A9C}"/>
              </a:ext>
            </a:extLst>
          </p:cNvPr>
          <p:cNvSpPr/>
          <p:nvPr/>
        </p:nvSpPr>
        <p:spPr>
          <a:xfrm>
            <a:off x="7660862" y="3579980"/>
            <a:ext cx="1008112" cy="36933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8" name="직사각형 47">
            <a:extLst>
              <a:ext uri="{FF2B5EF4-FFF2-40B4-BE49-F238E27FC236}">
                <a16:creationId xmlns:a16="http://schemas.microsoft.com/office/drawing/2014/main" id="{FA56FA35-6E98-432F-A984-7CA43C8A9B46}"/>
              </a:ext>
            </a:extLst>
          </p:cNvPr>
          <p:cNvSpPr/>
          <p:nvPr/>
        </p:nvSpPr>
        <p:spPr>
          <a:xfrm>
            <a:off x="7660862" y="3949312"/>
            <a:ext cx="1008112" cy="36933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9" name="직사각형 48">
            <a:extLst>
              <a:ext uri="{FF2B5EF4-FFF2-40B4-BE49-F238E27FC236}">
                <a16:creationId xmlns:a16="http://schemas.microsoft.com/office/drawing/2014/main" id="{CC61C3F4-A4A6-4BFE-BB45-D44C307FAC58}"/>
              </a:ext>
            </a:extLst>
          </p:cNvPr>
          <p:cNvSpPr/>
          <p:nvPr/>
        </p:nvSpPr>
        <p:spPr>
          <a:xfrm>
            <a:off x="7660862" y="4318644"/>
            <a:ext cx="1008112" cy="36933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0" name="직사각형 49">
            <a:extLst>
              <a:ext uri="{FF2B5EF4-FFF2-40B4-BE49-F238E27FC236}">
                <a16:creationId xmlns:a16="http://schemas.microsoft.com/office/drawing/2014/main" id="{731F25FA-423C-4BAD-9C15-E2BA50B92A9F}"/>
              </a:ext>
            </a:extLst>
          </p:cNvPr>
          <p:cNvSpPr/>
          <p:nvPr/>
        </p:nvSpPr>
        <p:spPr>
          <a:xfrm>
            <a:off x="7660862" y="4687976"/>
            <a:ext cx="1008112" cy="36933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1" name="직사각형 50">
            <a:extLst>
              <a:ext uri="{FF2B5EF4-FFF2-40B4-BE49-F238E27FC236}">
                <a16:creationId xmlns:a16="http://schemas.microsoft.com/office/drawing/2014/main" id="{9F907BFE-CFDE-4A4E-B2D6-C2E8FC408CC7}"/>
              </a:ext>
            </a:extLst>
          </p:cNvPr>
          <p:cNvSpPr/>
          <p:nvPr/>
        </p:nvSpPr>
        <p:spPr>
          <a:xfrm>
            <a:off x="7660862" y="5057308"/>
            <a:ext cx="1008112" cy="36933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2" name="직사각형 51">
            <a:extLst>
              <a:ext uri="{FF2B5EF4-FFF2-40B4-BE49-F238E27FC236}">
                <a16:creationId xmlns:a16="http://schemas.microsoft.com/office/drawing/2014/main" id="{EF349D20-A654-49D2-8807-C87207D99A34}"/>
              </a:ext>
            </a:extLst>
          </p:cNvPr>
          <p:cNvSpPr/>
          <p:nvPr/>
        </p:nvSpPr>
        <p:spPr>
          <a:xfrm>
            <a:off x="7660862" y="5426640"/>
            <a:ext cx="1008112" cy="36933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3" name="직사각형 52">
            <a:extLst>
              <a:ext uri="{FF2B5EF4-FFF2-40B4-BE49-F238E27FC236}">
                <a16:creationId xmlns:a16="http://schemas.microsoft.com/office/drawing/2014/main" id="{0E01DF54-5995-49E0-B39C-62CF95B6DF4B}"/>
              </a:ext>
            </a:extLst>
          </p:cNvPr>
          <p:cNvSpPr/>
          <p:nvPr/>
        </p:nvSpPr>
        <p:spPr>
          <a:xfrm>
            <a:off x="7660862" y="5795972"/>
            <a:ext cx="1008112" cy="36933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4" name="직사각형 53">
            <a:extLst>
              <a:ext uri="{FF2B5EF4-FFF2-40B4-BE49-F238E27FC236}">
                <a16:creationId xmlns:a16="http://schemas.microsoft.com/office/drawing/2014/main" id="{CCA6E3D9-7859-43FA-9296-6F617B3179EF}"/>
              </a:ext>
            </a:extLst>
          </p:cNvPr>
          <p:cNvSpPr/>
          <p:nvPr/>
        </p:nvSpPr>
        <p:spPr>
          <a:xfrm>
            <a:off x="1731292" y="3707740"/>
            <a:ext cx="1008112" cy="36933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3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1B838ED8-E066-4371-8E31-EBC147102C1B}"/>
              </a:ext>
            </a:extLst>
          </p:cNvPr>
          <p:cNvSpPr txBox="1"/>
          <p:nvPr/>
        </p:nvSpPr>
        <p:spPr>
          <a:xfrm>
            <a:off x="1823929" y="3388351"/>
            <a:ext cx="8178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count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56" name="직선 화살표 연결선 55">
            <a:extLst>
              <a:ext uri="{FF2B5EF4-FFF2-40B4-BE49-F238E27FC236}">
                <a16:creationId xmlns:a16="http://schemas.microsoft.com/office/drawing/2014/main" id="{F6D16F9E-746E-4B00-8F92-C1507AFA1466}"/>
              </a:ext>
            </a:extLst>
          </p:cNvPr>
          <p:cNvCxnSpPr>
            <a:cxnSpLocks/>
            <a:stCxn id="34" idx="3"/>
            <a:endCxn id="54" idx="1"/>
          </p:cNvCxnSpPr>
          <p:nvPr/>
        </p:nvCxnSpPr>
        <p:spPr>
          <a:xfrm>
            <a:off x="1187624" y="3361638"/>
            <a:ext cx="543668" cy="53076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TextBox 58">
            <a:extLst>
              <a:ext uri="{FF2B5EF4-FFF2-40B4-BE49-F238E27FC236}">
                <a16:creationId xmlns:a16="http://schemas.microsoft.com/office/drawing/2014/main" id="{539E09C6-615D-47F0-B650-F98B8AC09ABB}"/>
              </a:ext>
            </a:extLst>
          </p:cNvPr>
          <p:cNvSpPr txBox="1"/>
          <p:nvPr/>
        </p:nvSpPr>
        <p:spPr>
          <a:xfrm>
            <a:off x="-132520" y="3160649"/>
            <a:ext cx="3113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0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6FECA9D4-3BE1-47B5-A505-06C18CDDE840}"/>
              </a:ext>
            </a:extLst>
          </p:cNvPr>
          <p:cNvSpPr txBox="1"/>
          <p:nvPr/>
        </p:nvSpPr>
        <p:spPr>
          <a:xfrm>
            <a:off x="8668974" y="3207038"/>
            <a:ext cx="3113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0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60" name="직사각형 59">
            <a:extLst>
              <a:ext uri="{FF2B5EF4-FFF2-40B4-BE49-F238E27FC236}">
                <a16:creationId xmlns:a16="http://schemas.microsoft.com/office/drawing/2014/main" id="{12E70936-DC50-4C55-AA36-5808849B4114}"/>
              </a:ext>
            </a:extLst>
          </p:cNvPr>
          <p:cNvSpPr/>
          <p:nvPr/>
        </p:nvSpPr>
        <p:spPr>
          <a:xfrm>
            <a:off x="6111254" y="3986480"/>
            <a:ext cx="1008112" cy="36933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2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1B18321F-E07C-45B1-9376-3ABFF71763C1}"/>
              </a:ext>
            </a:extLst>
          </p:cNvPr>
          <p:cNvSpPr txBox="1"/>
          <p:nvPr/>
        </p:nvSpPr>
        <p:spPr>
          <a:xfrm>
            <a:off x="6203891" y="3667091"/>
            <a:ext cx="8178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count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62" name="직선 화살표 연결선 61">
            <a:extLst>
              <a:ext uri="{FF2B5EF4-FFF2-40B4-BE49-F238E27FC236}">
                <a16:creationId xmlns:a16="http://schemas.microsoft.com/office/drawing/2014/main" id="{50D03EA2-0FF7-41AA-BAC2-C847F206A992}"/>
              </a:ext>
            </a:extLst>
          </p:cNvPr>
          <p:cNvCxnSpPr>
            <a:cxnSpLocks/>
            <a:stCxn id="46" idx="1"/>
            <a:endCxn id="60" idx="3"/>
          </p:cNvCxnSpPr>
          <p:nvPr/>
        </p:nvCxnSpPr>
        <p:spPr>
          <a:xfrm flipH="1">
            <a:off x="7119366" y="3395314"/>
            <a:ext cx="541496" cy="77583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414266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D306FF3B-8AAB-4090-91A2-F6419321BC97}"/>
              </a:ext>
            </a:extLst>
          </p:cNvPr>
          <p:cNvSpPr txBox="1"/>
          <p:nvPr/>
        </p:nvSpPr>
        <p:spPr>
          <a:xfrm>
            <a:off x="-5522" y="-599633"/>
            <a:ext cx="4134465" cy="25545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000">
                <a:latin typeface="Consolas" pitchFamily="49" charset="0"/>
                <a:cs typeface="Consolas" pitchFamily="49" charset="0"/>
              </a:rPr>
              <a:t>void * handler_1(void*)</a:t>
            </a:r>
          </a:p>
          <a:p>
            <a:r>
              <a:rPr lang="en-US" altLang="ko-KR" sz="2000">
                <a:latin typeface="Consolas" pitchFamily="49" charset="0"/>
                <a:cs typeface="Consolas" pitchFamily="49" charset="0"/>
              </a:rPr>
              <a:t>{</a:t>
            </a:r>
          </a:p>
          <a:p>
            <a:r>
              <a:rPr lang="en-US" altLang="ko-KR" sz="2000">
                <a:latin typeface="Consolas" pitchFamily="49" charset="0"/>
                <a:cs typeface="Consolas" pitchFamily="49" charset="0"/>
              </a:rPr>
              <a:t>   return 0;</a:t>
            </a:r>
          </a:p>
          <a:p>
            <a:r>
              <a:rPr lang="en-US" altLang="ko-KR" sz="2000">
                <a:latin typeface="Consolas" pitchFamily="49" charset="0"/>
                <a:cs typeface="Consolas" pitchFamily="49" charset="0"/>
              </a:rPr>
              <a:t>}</a:t>
            </a:r>
          </a:p>
          <a:p>
            <a:r>
              <a:rPr lang="en-US" altLang="ko-KR" sz="2000">
                <a:latin typeface="Consolas" pitchFamily="49" charset="0"/>
                <a:cs typeface="Consolas" pitchFamily="49" charset="0"/>
              </a:rPr>
              <a:t>pthread_exit( handler_1() );</a:t>
            </a:r>
          </a:p>
          <a:p>
            <a:r>
              <a:rPr lang="en-US" altLang="ko-KR" sz="2000">
                <a:latin typeface="Consolas" pitchFamily="49" charset="0"/>
                <a:cs typeface="Consolas" pitchFamily="49" charset="0"/>
              </a:rPr>
              <a:t>pthread_key_clean_all();</a:t>
            </a:r>
          </a:p>
          <a:p>
            <a:r>
              <a:rPr lang="en-US" altLang="ko-KR" sz="2000">
                <a:latin typeface="Consolas" pitchFamily="49" charset="0"/>
                <a:cs typeface="Consolas" pitchFamily="49" charset="0"/>
              </a:rPr>
              <a:t>destructors[key](tls[key]);</a:t>
            </a:r>
            <a:endParaRPr lang="ko-KR" altLang="en-US" sz="2000">
              <a:latin typeface="Consolas" pitchFamily="49" charset="0"/>
              <a:cs typeface="Consolas" pitchFamily="49" charset="0"/>
            </a:endParaRPr>
          </a:p>
          <a:p>
            <a:endParaRPr lang="ko-KR" altLang="en-US" sz="2000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AB8DA759-12EF-4F34-ABFF-190857B678E3}"/>
              </a:ext>
            </a:extLst>
          </p:cNvPr>
          <p:cNvSpPr/>
          <p:nvPr/>
        </p:nvSpPr>
        <p:spPr>
          <a:xfrm>
            <a:off x="1979712" y="1916832"/>
            <a:ext cx="288032" cy="504056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E03DA138-1DFB-42E5-AAE1-38D8B930B61D}"/>
              </a:ext>
            </a:extLst>
          </p:cNvPr>
          <p:cNvSpPr/>
          <p:nvPr/>
        </p:nvSpPr>
        <p:spPr>
          <a:xfrm>
            <a:off x="2272272" y="1916832"/>
            <a:ext cx="288032" cy="504056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C79D05D3-E88F-4C30-9469-BB11B4F2DDBF}"/>
              </a:ext>
            </a:extLst>
          </p:cNvPr>
          <p:cNvSpPr/>
          <p:nvPr/>
        </p:nvSpPr>
        <p:spPr>
          <a:xfrm>
            <a:off x="2564832" y="1916832"/>
            <a:ext cx="288032" cy="504056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AF5E0A48-C260-4238-ACF1-6AD6E12D5572}"/>
              </a:ext>
            </a:extLst>
          </p:cNvPr>
          <p:cNvSpPr/>
          <p:nvPr/>
        </p:nvSpPr>
        <p:spPr>
          <a:xfrm>
            <a:off x="2857392" y="1916832"/>
            <a:ext cx="288032" cy="504056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B6CEDE72-B5B1-4913-BFA0-FC1D7C24BAD6}"/>
              </a:ext>
            </a:extLst>
          </p:cNvPr>
          <p:cNvSpPr/>
          <p:nvPr/>
        </p:nvSpPr>
        <p:spPr>
          <a:xfrm>
            <a:off x="3194792" y="1916832"/>
            <a:ext cx="288032" cy="504056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id="{790FCADD-EB26-4FE1-9D09-4DCDAD492706}"/>
              </a:ext>
            </a:extLst>
          </p:cNvPr>
          <p:cNvSpPr/>
          <p:nvPr/>
        </p:nvSpPr>
        <p:spPr>
          <a:xfrm>
            <a:off x="3487352" y="1916832"/>
            <a:ext cx="288032" cy="504056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3E3B3CE9-ED54-47C1-A774-B68ACA606ECD}"/>
              </a:ext>
            </a:extLst>
          </p:cNvPr>
          <p:cNvSpPr/>
          <p:nvPr/>
        </p:nvSpPr>
        <p:spPr>
          <a:xfrm>
            <a:off x="3779912" y="1916832"/>
            <a:ext cx="288032" cy="504056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4E685945-94F8-4292-9E15-8DB882366B93}"/>
              </a:ext>
            </a:extLst>
          </p:cNvPr>
          <p:cNvSpPr/>
          <p:nvPr/>
        </p:nvSpPr>
        <p:spPr>
          <a:xfrm>
            <a:off x="4072472" y="1916832"/>
            <a:ext cx="288032" cy="504056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3" name="직사각형 12">
            <a:extLst>
              <a:ext uri="{FF2B5EF4-FFF2-40B4-BE49-F238E27FC236}">
                <a16:creationId xmlns:a16="http://schemas.microsoft.com/office/drawing/2014/main" id="{5A9D4A57-B71A-4C57-B77F-E39149C82928}"/>
              </a:ext>
            </a:extLst>
          </p:cNvPr>
          <p:cNvSpPr/>
          <p:nvPr/>
        </p:nvSpPr>
        <p:spPr>
          <a:xfrm>
            <a:off x="4409872" y="1916832"/>
            <a:ext cx="288032" cy="504056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4" name="직사각형 13">
            <a:extLst>
              <a:ext uri="{FF2B5EF4-FFF2-40B4-BE49-F238E27FC236}">
                <a16:creationId xmlns:a16="http://schemas.microsoft.com/office/drawing/2014/main" id="{8B8E764D-1B91-4152-8A11-B7A131B5F5EB}"/>
              </a:ext>
            </a:extLst>
          </p:cNvPr>
          <p:cNvSpPr/>
          <p:nvPr/>
        </p:nvSpPr>
        <p:spPr>
          <a:xfrm>
            <a:off x="4702432" y="1916832"/>
            <a:ext cx="288032" cy="504056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5" name="직사각형 14">
            <a:extLst>
              <a:ext uri="{FF2B5EF4-FFF2-40B4-BE49-F238E27FC236}">
                <a16:creationId xmlns:a16="http://schemas.microsoft.com/office/drawing/2014/main" id="{8321DB26-28DA-4325-95F9-19769EED6FC3}"/>
              </a:ext>
            </a:extLst>
          </p:cNvPr>
          <p:cNvSpPr/>
          <p:nvPr/>
        </p:nvSpPr>
        <p:spPr>
          <a:xfrm>
            <a:off x="4994992" y="1916832"/>
            <a:ext cx="288032" cy="504056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6" name="직사각형 15">
            <a:extLst>
              <a:ext uri="{FF2B5EF4-FFF2-40B4-BE49-F238E27FC236}">
                <a16:creationId xmlns:a16="http://schemas.microsoft.com/office/drawing/2014/main" id="{A8293B77-04C5-4B45-88F9-3F2B74D20076}"/>
              </a:ext>
            </a:extLst>
          </p:cNvPr>
          <p:cNvSpPr/>
          <p:nvPr/>
        </p:nvSpPr>
        <p:spPr>
          <a:xfrm>
            <a:off x="5287552" y="1916832"/>
            <a:ext cx="288032" cy="504056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7" name="직사각형 16">
            <a:extLst>
              <a:ext uri="{FF2B5EF4-FFF2-40B4-BE49-F238E27FC236}">
                <a16:creationId xmlns:a16="http://schemas.microsoft.com/office/drawing/2014/main" id="{A21D59E4-991E-4A91-9379-C8D88648E055}"/>
              </a:ext>
            </a:extLst>
          </p:cNvPr>
          <p:cNvSpPr/>
          <p:nvPr/>
        </p:nvSpPr>
        <p:spPr>
          <a:xfrm>
            <a:off x="5624952" y="1916832"/>
            <a:ext cx="288032" cy="504056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8" name="직사각형 17">
            <a:extLst>
              <a:ext uri="{FF2B5EF4-FFF2-40B4-BE49-F238E27FC236}">
                <a16:creationId xmlns:a16="http://schemas.microsoft.com/office/drawing/2014/main" id="{AF4E8D01-1534-47C0-A125-391790DC60D6}"/>
              </a:ext>
            </a:extLst>
          </p:cNvPr>
          <p:cNvSpPr/>
          <p:nvPr/>
        </p:nvSpPr>
        <p:spPr>
          <a:xfrm>
            <a:off x="5917512" y="1916832"/>
            <a:ext cx="288032" cy="504056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EAECADD6-8A82-40F6-B50B-406857E1AE86}"/>
              </a:ext>
            </a:extLst>
          </p:cNvPr>
          <p:cNvSpPr/>
          <p:nvPr/>
        </p:nvSpPr>
        <p:spPr>
          <a:xfrm>
            <a:off x="6210072" y="1916832"/>
            <a:ext cx="288032" cy="504056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0" name="직사각형 19">
            <a:extLst>
              <a:ext uri="{FF2B5EF4-FFF2-40B4-BE49-F238E27FC236}">
                <a16:creationId xmlns:a16="http://schemas.microsoft.com/office/drawing/2014/main" id="{BD98FE7C-A62A-404C-865C-AB719E4C64DF}"/>
              </a:ext>
            </a:extLst>
          </p:cNvPr>
          <p:cNvSpPr/>
          <p:nvPr/>
        </p:nvSpPr>
        <p:spPr>
          <a:xfrm>
            <a:off x="6502632" y="1916832"/>
            <a:ext cx="288032" cy="504056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FCFCDA59-0001-4809-9C55-E802FE46A9A4}"/>
              </a:ext>
            </a:extLst>
          </p:cNvPr>
          <p:cNvSpPr txBox="1"/>
          <p:nvPr/>
        </p:nvSpPr>
        <p:spPr>
          <a:xfrm>
            <a:off x="6492478" y="1574794"/>
            <a:ext cx="3113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0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2" name="직사각형 21">
            <a:extLst>
              <a:ext uri="{FF2B5EF4-FFF2-40B4-BE49-F238E27FC236}">
                <a16:creationId xmlns:a16="http://schemas.microsoft.com/office/drawing/2014/main" id="{6E24D60D-7FF0-401B-AEC2-EF5EEA5C46C3}"/>
              </a:ext>
            </a:extLst>
          </p:cNvPr>
          <p:cNvSpPr/>
          <p:nvPr/>
        </p:nvSpPr>
        <p:spPr>
          <a:xfrm>
            <a:off x="3205120" y="2636912"/>
            <a:ext cx="1264448" cy="360040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3" name="직사각형 22">
            <a:extLst>
              <a:ext uri="{FF2B5EF4-FFF2-40B4-BE49-F238E27FC236}">
                <a16:creationId xmlns:a16="http://schemas.microsoft.com/office/drawing/2014/main" id="{555BBC8C-F683-4250-B44B-0E26537ADA04}"/>
              </a:ext>
            </a:extLst>
          </p:cNvPr>
          <p:cNvSpPr/>
          <p:nvPr/>
        </p:nvSpPr>
        <p:spPr>
          <a:xfrm>
            <a:off x="3205120" y="2996952"/>
            <a:ext cx="1264448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4" name="직사각형 23">
            <a:extLst>
              <a:ext uri="{FF2B5EF4-FFF2-40B4-BE49-F238E27FC236}">
                <a16:creationId xmlns:a16="http://schemas.microsoft.com/office/drawing/2014/main" id="{5DFC1098-7D26-4884-BB79-94CEB40DE541}"/>
              </a:ext>
            </a:extLst>
          </p:cNvPr>
          <p:cNvSpPr/>
          <p:nvPr/>
        </p:nvSpPr>
        <p:spPr>
          <a:xfrm>
            <a:off x="3205120" y="3356992"/>
            <a:ext cx="1264448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5" name="직사각형 24">
            <a:extLst>
              <a:ext uri="{FF2B5EF4-FFF2-40B4-BE49-F238E27FC236}">
                <a16:creationId xmlns:a16="http://schemas.microsoft.com/office/drawing/2014/main" id="{74AE51CF-1740-4D2B-BE10-44EC59B1A9E0}"/>
              </a:ext>
            </a:extLst>
          </p:cNvPr>
          <p:cNvSpPr/>
          <p:nvPr/>
        </p:nvSpPr>
        <p:spPr>
          <a:xfrm>
            <a:off x="3205120" y="3717032"/>
            <a:ext cx="1264448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6" name="직사각형 25">
            <a:extLst>
              <a:ext uri="{FF2B5EF4-FFF2-40B4-BE49-F238E27FC236}">
                <a16:creationId xmlns:a16="http://schemas.microsoft.com/office/drawing/2014/main" id="{1B66CA90-4377-47C5-A473-7531D3A9794D}"/>
              </a:ext>
            </a:extLst>
          </p:cNvPr>
          <p:cNvSpPr/>
          <p:nvPr/>
        </p:nvSpPr>
        <p:spPr>
          <a:xfrm>
            <a:off x="3205120" y="4077072"/>
            <a:ext cx="1264448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7" name="직사각형 26">
            <a:extLst>
              <a:ext uri="{FF2B5EF4-FFF2-40B4-BE49-F238E27FC236}">
                <a16:creationId xmlns:a16="http://schemas.microsoft.com/office/drawing/2014/main" id="{4C0747E0-5708-4BB2-9B25-2838E82B05DC}"/>
              </a:ext>
            </a:extLst>
          </p:cNvPr>
          <p:cNvSpPr/>
          <p:nvPr/>
        </p:nvSpPr>
        <p:spPr>
          <a:xfrm>
            <a:off x="3205120" y="4437112"/>
            <a:ext cx="1264448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8" name="직사각형 27">
            <a:extLst>
              <a:ext uri="{FF2B5EF4-FFF2-40B4-BE49-F238E27FC236}">
                <a16:creationId xmlns:a16="http://schemas.microsoft.com/office/drawing/2014/main" id="{24D45631-1060-4B3F-86F8-09D25935885F}"/>
              </a:ext>
            </a:extLst>
          </p:cNvPr>
          <p:cNvSpPr/>
          <p:nvPr/>
        </p:nvSpPr>
        <p:spPr>
          <a:xfrm>
            <a:off x="3205120" y="4797152"/>
            <a:ext cx="1264448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9" name="직사각형 28">
            <a:extLst>
              <a:ext uri="{FF2B5EF4-FFF2-40B4-BE49-F238E27FC236}">
                <a16:creationId xmlns:a16="http://schemas.microsoft.com/office/drawing/2014/main" id="{28B5C1A4-62F6-48E7-B550-A2534F7D36A9}"/>
              </a:ext>
            </a:extLst>
          </p:cNvPr>
          <p:cNvSpPr/>
          <p:nvPr/>
        </p:nvSpPr>
        <p:spPr>
          <a:xfrm>
            <a:off x="3205120" y="5157192"/>
            <a:ext cx="1264448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070CDA85-96CB-4317-AA3B-98E67F2B81AE}"/>
              </a:ext>
            </a:extLst>
          </p:cNvPr>
          <p:cNvSpPr txBox="1"/>
          <p:nvPr/>
        </p:nvSpPr>
        <p:spPr>
          <a:xfrm>
            <a:off x="2857093" y="2636912"/>
            <a:ext cx="3113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0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25FEECB2-148F-4941-B115-4BA8A0F3D864}"/>
              </a:ext>
            </a:extLst>
          </p:cNvPr>
          <p:cNvSpPr txBox="1"/>
          <p:nvPr/>
        </p:nvSpPr>
        <p:spPr>
          <a:xfrm>
            <a:off x="2970966" y="5548591"/>
            <a:ext cx="18309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destructors[]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2" name="두루마리 모양: 세로로 말림 31">
            <a:extLst>
              <a:ext uri="{FF2B5EF4-FFF2-40B4-BE49-F238E27FC236}">
                <a16:creationId xmlns:a16="http://schemas.microsoft.com/office/drawing/2014/main" id="{3A65575C-7306-4F9B-94ED-75E2843B27C3}"/>
              </a:ext>
            </a:extLst>
          </p:cNvPr>
          <p:cNvSpPr/>
          <p:nvPr/>
        </p:nvSpPr>
        <p:spPr>
          <a:xfrm>
            <a:off x="5754385" y="2760520"/>
            <a:ext cx="629960" cy="648072"/>
          </a:xfrm>
          <a:prstGeom prst="verticalScroll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DB48097D-42B2-4212-8C40-5448B3299905}"/>
              </a:ext>
            </a:extLst>
          </p:cNvPr>
          <p:cNvSpPr txBox="1"/>
          <p:nvPr/>
        </p:nvSpPr>
        <p:spPr>
          <a:xfrm>
            <a:off x="4860140" y="3347700"/>
            <a:ext cx="18309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my_destructor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35" name="직선 화살표 연결선 34">
            <a:extLst>
              <a:ext uri="{FF2B5EF4-FFF2-40B4-BE49-F238E27FC236}">
                <a16:creationId xmlns:a16="http://schemas.microsoft.com/office/drawing/2014/main" id="{B0235347-4F69-43DA-AAA6-F9260FAB8E86}"/>
              </a:ext>
            </a:extLst>
          </p:cNvPr>
          <p:cNvCxnSpPr>
            <a:cxnSpLocks/>
            <a:endCxn id="32" idx="1"/>
          </p:cNvCxnSpPr>
          <p:nvPr/>
        </p:nvCxnSpPr>
        <p:spPr>
          <a:xfrm>
            <a:off x="4940929" y="2868532"/>
            <a:ext cx="892201" cy="21602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AB7E0884-27DD-46C6-85D7-DC1808B31A96}"/>
              </a:ext>
            </a:extLst>
          </p:cNvPr>
          <p:cNvSpPr txBox="1"/>
          <p:nvPr/>
        </p:nvSpPr>
        <p:spPr>
          <a:xfrm>
            <a:off x="26852" y="2287615"/>
            <a:ext cx="13244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handler_1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E751CA87-0170-4B77-B6A2-9CF67CF02DF0}"/>
              </a:ext>
            </a:extLst>
          </p:cNvPr>
          <p:cNvSpPr txBox="1"/>
          <p:nvPr/>
        </p:nvSpPr>
        <p:spPr>
          <a:xfrm>
            <a:off x="7596336" y="2516082"/>
            <a:ext cx="13244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handler_2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4" name="직사각형 33">
            <a:extLst>
              <a:ext uri="{FF2B5EF4-FFF2-40B4-BE49-F238E27FC236}">
                <a16:creationId xmlns:a16="http://schemas.microsoft.com/office/drawing/2014/main" id="{060003A9-166E-4CC8-B3DE-BB565E626F87}"/>
              </a:ext>
            </a:extLst>
          </p:cNvPr>
          <p:cNvSpPr/>
          <p:nvPr/>
        </p:nvSpPr>
        <p:spPr>
          <a:xfrm>
            <a:off x="179512" y="3176972"/>
            <a:ext cx="1008112" cy="369332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7" name="직사각형 36">
            <a:extLst>
              <a:ext uri="{FF2B5EF4-FFF2-40B4-BE49-F238E27FC236}">
                <a16:creationId xmlns:a16="http://schemas.microsoft.com/office/drawing/2014/main" id="{F7A89A6B-678B-417A-BC6B-FA48FD7000B6}"/>
              </a:ext>
            </a:extLst>
          </p:cNvPr>
          <p:cNvSpPr/>
          <p:nvPr/>
        </p:nvSpPr>
        <p:spPr>
          <a:xfrm>
            <a:off x="179512" y="3546304"/>
            <a:ext cx="1008112" cy="36933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8" name="직사각형 37">
            <a:extLst>
              <a:ext uri="{FF2B5EF4-FFF2-40B4-BE49-F238E27FC236}">
                <a16:creationId xmlns:a16="http://schemas.microsoft.com/office/drawing/2014/main" id="{E5123E7E-87A5-4751-B221-B8D2C61A913C}"/>
              </a:ext>
            </a:extLst>
          </p:cNvPr>
          <p:cNvSpPr/>
          <p:nvPr/>
        </p:nvSpPr>
        <p:spPr>
          <a:xfrm>
            <a:off x="179512" y="3915636"/>
            <a:ext cx="1008112" cy="36933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9" name="직사각형 38">
            <a:extLst>
              <a:ext uri="{FF2B5EF4-FFF2-40B4-BE49-F238E27FC236}">
                <a16:creationId xmlns:a16="http://schemas.microsoft.com/office/drawing/2014/main" id="{7F652DE8-E285-450A-A0D4-E5F730C1FD03}"/>
              </a:ext>
            </a:extLst>
          </p:cNvPr>
          <p:cNvSpPr/>
          <p:nvPr/>
        </p:nvSpPr>
        <p:spPr>
          <a:xfrm>
            <a:off x="179512" y="4284968"/>
            <a:ext cx="1008112" cy="36933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0" name="직사각형 39">
            <a:extLst>
              <a:ext uri="{FF2B5EF4-FFF2-40B4-BE49-F238E27FC236}">
                <a16:creationId xmlns:a16="http://schemas.microsoft.com/office/drawing/2014/main" id="{E3930AD3-DEE8-4767-97CE-BCA32AED025D}"/>
              </a:ext>
            </a:extLst>
          </p:cNvPr>
          <p:cNvSpPr/>
          <p:nvPr/>
        </p:nvSpPr>
        <p:spPr>
          <a:xfrm>
            <a:off x="179512" y="4654300"/>
            <a:ext cx="1008112" cy="36933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1" name="직사각형 40">
            <a:extLst>
              <a:ext uri="{FF2B5EF4-FFF2-40B4-BE49-F238E27FC236}">
                <a16:creationId xmlns:a16="http://schemas.microsoft.com/office/drawing/2014/main" id="{E945ED20-E0D4-466A-A429-407F6C7E109D}"/>
              </a:ext>
            </a:extLst>
          </p:cNvPr>
          <p:cNvSpPr/>
          <p:nvPr/>
        </p:nvSpPr>
        <p:spPr>
          <a:xfrm>
            <a:off x="179512" y="5023632"/>
            <a:ext cx="1008112" cy="36933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2" name="직사각형 41">
            <a:extLst>
              <a:ext uri="{FF2B5EF4-FFF2-40B4-BE49-F238E27FC236}">
                <a16:creationId xmlns:a16="http://schemas.microsoft.com/office/drawing/2014/main" id="{D49F1147-6D7A-4789-9913-A69EEB05BDE6}"/>
              </a:ext>
            </a:extLst>
          </p:cNvPr>
          <p:cNvSpPr/>
          <p:nvPr/>
        </p:nvSpPr>
        <p:spPr>
          <a:xfrm>
            <a:off x="179512" y="5392964"/>
            <a:ext cx="1008112" cy="36933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3" name="직사각형 42">
            <a:extLst>
              <a:ext uri="{FF2B5EF4-FFF2-40B4-BE49-F238E27FC236}">
                <a16:creationId xmlns:a16="http://schemas.microsoft.com/office/drawing/2014/main" id="{30DE8DEB-80B1-447C-9AB1-ABE95C1C235E}"/>
              </a:ext>
            </a:extLst>
          </p:cNvPr>
          <p:cNvSpPr/>
          <p:nvPr/>
        </p:nvSpPr>
        <p:spPr>
          <a:xfrm>
            <a:off x="179512" y="5762296"/>
            <a:ext cx="1008112" cy="36933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69872CA5-2EA3-4156-8485-3D8718A2A091}"/>
              </a:ext>
            </a:extLst>
          </p:cNvPr>
          <p:cNvSpPr txBox="1"/>
          <p:nvPr/>
        </p:nvSpPr>
        <p:spPr>
          <a:xfrm>
            <a:off x="-34047" y="2802932"/>
            <a:ext cx="15776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void *tls[]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8406F636-C158-49B0-B828-89BEBEC670E6}"/>
              </a:ext>
            </a:extLst>
          </p:cNvPr>
          <p:cNvSpPr txBox="1"/>
          <p:nvPr/>
        </p:nvSpPr>
        <p:spPr>
          <a:xfrm>
            <a:off x="7386812" y="2836608"/>
            <a:ext cx="15776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void *tls[]</a:t>
            </a:r>
          </a:p>
        </p:txBody>
      </p:sp>
      <p:sp>
        <p:nvSpPr>
          <p:cNvPr id="46" name="직사각형 45">
            <a:extLst>
              <a:ext uri="{FF2B5EF4-FFF2-40B4-BE49-F238E27FC236}">
                <a16:creationId xmlns:a16="http://schemas.microsoft.com/office/drawing/2014/main" id="{4FA5846A-740B-4A79-8F9A-23959F0BE6EB}"/>
              </a:ext>
            </a:extLst>
          </p:cNvPr>
          <p:cNvSpPr/>
          <p:nvPr/>
        </p:nvSpPr>
        <p:spPr>
          <a:xfrm>
            <a:off x="7660862" y="3210648"/>
            <a:ext cx="1008112" cy="369332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7" name="직사각형 46">
            <a:extLst>
              <a:ext uri="{FF2B5EF4-FFF2-40B4-BE49-F238E27FC236}">
                <a16:creationId xmlns:a16="http://schemas.microsoft.com/office/drawing/2014/main" id="{508DA635-28C0-4EAC-B599-0B93D0806A9C}"/>
              </a:ext>
            </a:extLst>
          </p:cNvPr>
          <p:cNvSpPr/>
          <p:nvPr/>
        </p:nvSpPr>
        <p:spPr>
          <a:xfrm>
            <a:off x="7660862" y="3579980"/>
            <a:ext cx="1008112" cy="36933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8" name="직사각형 47">
            <a:extLst>
              <a:ext uri="{FF2B5EF4-FFF2-40B4-BE49-F238E27FC236}">
                <a16:creationId xmlns:a16="http://schemas.microsoft.com/office/drawing/2014/main" id="{FA56FA35-6E98-432F-A984-7CA43C8A9B46}"/>
              </a:ext>
            </a:extLst>
          </p:cNvPr>
          <p:cNvSpPr/>
          <p:nvPr/>
        </p:nvSpPr>
        <p:spPr>
          <a:xfrm>
            <a:off x="7660862" y="3949312"/>
            <a:ext cx="1008112" cy="36933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9" name="직사각형 48">
            <a:extLst>
              <a:ext uri="{FF2B5EF4-FFF2-40B4-BE49-F238E27FC236}">
                <a16:creationId xmlns:a16="http://schemas.microsoft.com/office/drawing/2014/main" id="{CC61C3F4-A4A6-4BFE-BB45-D44C307FAC58}"/>
              </a:ext>
            </a:extLst>
          </p:cNvPr>
          <p:cNvSpPr/>
          <p:nvPr/>
        </p:nvSpPr>
        <p:spPr>
          <a:xfrm>
            <a:off x="7660862" y="4318644"/>
            <a:ext cx="1008112" cy="36933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0" name="직사각형 49">
            <a:extLst>
              <a:ext uri="{FF2B5EF4-FFF2-40B4-BE49-F238E27FC236}">
                <a16:creationId xmlns:a16="http://schemas.microsoft.com/office/drawing/2014/main" id="{731F25FA-423C-4BAD-9C15-E2BA50B92A9F}"/>
              </a:ext>
            </a:extLst>
          </p:cNvPr>
          <p:cNvSpPr/>
          <p:nvPr/>
        </p:nvSpPr>
        <p:spPr>
          <a:xfrm>
            <a:off x="7660862" y="4687976"/>
            <a:ext cx="1008112" cy="36933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1" name="직사각형 50">
            <a:extLst>
              <a:ext uri="{FF2B5EF4-FFF2-40B4-BE49-F238E27FC236}">
                <a16:creationId xmlns:a16="http://schemas.microsoft.com/office/drawing/2014/main" id="{9F907BFE-CFDE-4A4E-B2D6-C2E8FC408CC7}"/>
              </a:ext>
            </a:extLst>
          </p:cNvPr>
          <p:cNvSpPr/>
          <p:nvPr/>
        </p:nvSpPr>
        <p:spPr>
          <a:xfrm>
            <a:off x="7660862" y="5057308"/>
            <a:ext cx="1008112" cy="36933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2" name="직사각형 51">
            <a:extLst>
              <a:ext uri="{FF2B5EF4-FFF2-40B4-BE49-F238E27FC236}">
                <a16:creationId xmlns:a16="http://schemas.microsoft.com/office/drawing/2014/main" id="{EF349D20-A654-49D2-8807-C87207D99A34}"/>
              </a:ext>
            </a:extLst>
          </p:cNvPr>
          <p:cNvSpPr/>
          <p:nvPr/>
        </p:nvSpPr>
        <p:spPr>
          <a:xfrm>
            <a:off x="7660862" y="5426640"/>
            <a:ext cx="1008112" cy="36933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3" name="직사각형 52">
            <a:extLst>
              <a:ext uri="{FF2B5EF4-FFF2-40B4-BE49-F238E27FC236}">
                <a16:creationId xmlns:a16="http://schemas.microsoft.com/office/drawing/2014/main" id="{0E01DF54-5995-49E0-B39C-62CF95B6DF4B}"/>
              </a:ext>
            </a:extLst>
          </p:cNvPr>
          <p:cNvSpPr/>
          <p:nvPr/>
        </p:nvSpPr>
        <p:spPr>
          <a:xfrm>
            <a:off x="7660862" y="5795972"/>
            <a:ext cx="1008112" cy="36933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4" name="직사각형 53">
            <a:extLst>
              <a:ext uri="{FF2B5EF4-FFF2-40B4-BE49-F238E27FC236}">
                <a16:creationId xmlns:a16="http://schemas.microsoft.com/office/drawing/2014/main" id="{CCA6E3D9-7859-43FA-9296-6F617B3179EF}"/>
              </a:ext>
            </a:extLst>
          </p:cNvPr>
          <p:cNvSpPr/>
          <p:nvPr/>
        </p:nvSpPr>
        <p:spPr>
          <a:xfrm>
            <a:off x="2129590" y="4489199"/>
            <a:ext cx="1008112" cy="36933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3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1B838ED8-E066-4371-8E31-EBC147102C1B}"/>
              </a:ext>
            </a:extLst>
          </p:cNvPr>
          <p:cNvSpPr txBox="1"/>
          <p:nvPr/>
        </p:nvSpPr>
        <p:spPr>
          <a:xfrm>
            <a:off x="2222227" y="4169810"/>
            <a:ext cx="8178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count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56" name="직선 화살표 연결선 55">
            <a:extLst>
              <a:ext uri="{FF2B5EF4-FFF2-40B4-BE49-F238E27FC236}">
                <a16:creationId xmlns:a16="http://schemas.microsoft.com/office/drawing/2014/main" id="{F6D16F9E-746E-4B00-8F92-C1507AFA1466}"/>
              </a:ext>
            </a:extLst>
          </p:cNvPr>
          <p:cNvCxnSpPr>
            <a:cxnSpLocks/>
            <a:endCxn id="54" idx="1"/>
          </p:cNvCxnSpPr>
          <p:nvPr/>
        </p:nvCxnSpPr>
        <p:spPr>
          <a:xfrm>
            <a:off x="1585922" y="4143097"/>
            <a:ext cx="543668" cy="53076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TextBox 58">
            <a:extLst>
              <a:ext uri="{FF2B5EF4-FFF2-40B4-BE49-F238E27FC236}">
                <a16:creationId xmlns:a16="http://schemas.microsoft.com/office/drawing/2014/main" id="{539E09C6-615D-47F0-B650-F98B8AC09ABB}"/>
              </a:ext>
            </a:extLst>
          </p:cNvPr>
          <p:cNvSpPr txBox="1"/>
          <p:nvPr/>
        </p:nvSpPr>
        <p:spPr>
          <a:xfrm>
            <a:off x="-132520" y="3160649"/>
            <a:ext cx="3113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0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6FECA9D4-3BE1-47B5-A505-06C18CDDE840}"/>
              </a:ext>
            </a:extLst>
          </p:cNvPr>
          <p:cNvSpPr txBox="1"/>
          <p:nvPr/>
        </p:nvSpPr>
        <p:spPr>
          <a:xfrm>
            <a:off x="8668974" y="3207038"/>
            <a:ext cx="3113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0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60" name="직사각형 59">
            <a:extLst>
              <a:ext uri="{FF2B5EF4-FFF2-40B4-BE49-F238E27FC236}">
                <a16:creationId xmlns:a16="http://schemas.microsoft.com/office/drawing/2014/main" id="{12E70936-DC50-4C55-AA36-5808849B4114}"/>
              </a:ext>
            </a:extLst>
          </p:cNvPr>
          <p:cNvSpPr/>
          <p:nvPr/>
        </p:nvSpPr>
        <p:spPr>
          <a:xfrm>
            <a:off x="5464802" y="4559062"/>
            <a:ext cx="1008112" cy="36933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2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1B18321F-E07C-45B1-9376-3ABFF71763C1}"/>
              </a:ext>
            </a:extLst>
          </p:cNvPr>
          <p:cNvSpPr txBox="1"/>
          <p:nvPr/>
        </p:nvSpPr>
        <p:spPr>
          <a:xfrm>
            <a:off x="5557439" y="4239673"/>
            <a:ext cx="8178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count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62" name="직선 화살표 연결선 61">
            <a:extLst>
              <a:ext uri="{FF2B5EF4-FFF2-40B4-BE49-F238E27FC236}">
                <a16:creationId xmlns:a16="http://schemas.microsoft.com/office/drawing/2014/main" id="{50D03EA2-0FF7-41AA-BAC2-C847F206A992}"/>
              </a:ext>
            </a:extLst>
          </p:cNvPr>
          <p:cNvCxnSpPr>
            <a:cxnSpLocks/>
            <a:endCxn id="60" idx="3"/>
          </p:cNvCxnSpPr>
          <p:nvPr/>
        </p:nvCxnSpPr>
        <p:spPr>
          <a:xfrm flipH="1">
            <a:off x="6472914" y="3967896"/>
            <a:ext cx="541496" cy="77583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TextBox 62">
            <a:extLst>
              <a:ext uri="{FF2B5EF4-FFF2-40B4-BE49-F238E27FC236}">
                <a16:creationId xmlns:a16="http://schemas.microsoft.com/office/drawing/2014/main" id="{DA035820-90CE-4457-B7DF-0A104DEF905A}"/>
              </a:ext>
            </a:extLst>
          </p:cNvPr>
          <p:cNvSpPr txBox="1"/>
          <p:nvPr/>
        </p:nvSpPr>
        <p:spPr>
          <a:xfrm>
            <a:off x="6300192" y="-73622"/>
            <a:ext cx="4134465" cy="16312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000">
                <a:latin typeface="Consolas" pitchFamily="49" charset="0"/>
                <a:cs typeface="Consolas" pitchFamily="49" charset="0"/>
              </a:rPr>
              <a:t>void * handler_2(void*)</a:t>
            </a:r>
          </a:p>
          <a:p>
            <a:r>
              <a:rPr lang="en-US" altLang="ko-KR" sz="2000">
                <a:latin typeface="Consolas" pitchFamily="49" charset="0"/>
                <a:cs typeface="Consolas" pitchFamily="49" charset="0"/>
              </a:rPr>
              <a:t>{</a:t>
            </a:r>
          </a:p>
          <a:p>
            <a:r>
              <a:rPr lang="en-US" altLang="ko-KR" sz="2000">
                <a:latin typeface="Consolas" pitchFamily="49" charset="0"/>
                <a:cs typeface="Consolas" pitchFamily="49" charset="0"/>
              </a:rPr>
              <a:t>   return 0;</a:t>
            </a:r>
          </a:p>
          <a:p>
            <a:r>
              <a:rPr lang="en-US" altLang="ko-KR" sz="2000">
                <a:latin typeface="Consolas" pitchFamily="49" charset="0"/>
                <a:cs typeface="Consolas" pitchFamily="49" charset="0"/>
              </a:rPr>
              <a:t>}</a:t>
            </a:r>
          </a:p>
          <a:p>
            <a:r>
              <a:rPr lang="en-US" altLang="ko-KR" sz="2000">
                <a:latin typeface="Consolas" pitchFamily="49" charset="0"/>
                <a:cs typeface="Consolas" pitchFamily="49" charset="0"/>
              </a:rPr>
              <a:t>pthread_exit( handler_2() );</a:t>
            </a:r>
            <a:endParaRPr lang="ko-KR" altLang="en-US" sz="2000">
              <a:latin typeface="Consolas" pitchFamily="49" charset="0"/>
              <a:cs typeface="Consolas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8881253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A5BCED7F-FD3D-475F-98B8-F4C99481EB3B}"/>
              </a:ext>
            </a:extLst>
          </p:cNvPr>
          <p:cNvSpPr txBox="1"/>
          <p:nvPr/>
        </p:nvSpPr>
        <p:spPr>
          <a:xfrm>
            <a:off x="539552" y="260648"/>
            <a:ext cx="698139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ProcessState::self()-&gt;startThreadPool();</a:t>
            </a:r>
            <a:endParaRPr lang="ko-KR" altLang="en-US" sz="2400">
              <a:latin typeface="Consolas" pitchFamily="49" charset="0"/>
              <a:cs typeface="Consolas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6262728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00"/>
        </a:solidFill>
        <a:ln w="12700"/>
      </a:spPr>
      <a:bodyPr rtlCol="0" anchor="ctr"/>
      <a:lstStyle>
        <a:defPPr algn="ctr">
          <a:defRPr smtClean="0">
            <a:solidFill>
              <a:schemeClr val="tx1"/>
            </a:solidFill>
            <a:latin typeface="Consolas" pitchFamily="49" charset="0"/>
            <a:cs typeface="Consolas" pitchFamily="49" charset="0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none" rtlCol="0">
        <a:spAutoFit/>
      </a:bodyPr>
      <a:lstStyle>
        <a:defPPr>
          <a:defRPr smtClean="0">
            <a:latin typeface="Consolas" pitchFamily="49" charset="0"/>
            <a:cs typeface="Consolas" pitchFamily="49" charset="0"/>
          </a:defRPr>
        </a:defPPr>
      </a:lst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841</Words>
  <Application>Microsoft Office PowerPoint</Application>
  <PresentationFormat>화면 슬라이드 쇼(4:3)</PresentationFormat>
  <Paragraphs>296</Paragraphs>
  <Slides>15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3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15</vt:i4>
      </vt:variant>
    </vt:vector>
  </HeadingPairs>
  <TitlesOfParts>
    <vt:vector size="19" baseType="lpstr">
      <vt:lpstr>맑은 고딕</vt:lpstr>
      <vt:lpstr>Arial</vt:lpstr>
      <vt:lpstr>Consolas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student</dc:creator>
  <cp:lastModifiedBy>김 정인</cp:lastModifiedBy>
  <cp:revision>240</cp:revision>
  <dcterms:created xsi:type="dcterms:W3CDTF">2017-09-04T00:10:04Z</dcterms:created>
  <dcterms:modified xsi:type="dcterms:W3CDTF">2018-06-15T04:46:01Z</dcterms:modified>
</cp:coreProperties>
</file>