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442" autoAdjust="0"/>
    <p:restoredTop sz="94660"/>
  </p:normalViewPr>
  <p:slideViewPr>
    <p:cSldViewPr>
      <p:cViewPr varScale="1">
        <p:scale>
          <a:sx n="106" d="100"/>
          <a:sy n="106" d="100"/>
        </p:scale>
        <p:origin x="1740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2423A-9374-4626-A550-28F7C71F12EF}" type="datetimeFigureOut">
              <a:rPr lang="ko-KR" altLang="en-US" smtClean="0"/>
              <a:t>2018-06-12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96A4-129B-4813-B1EF-9FF4294C0D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845558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2423A-9374-4626-A550-28F7C71F12EF}" type="datetimeFigureOut">
              <a:rPr lang="ko-KR" altLang="en-US" smtClean="0"/>
              <a:t>2018-06-12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96A4-129B-4813-B1EF-9FF4294C0D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498145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2423A-9374-4626-A550-28F7C71F12EF}" type="datetimeFigureOut">
              <a:rPr lang="ko-KR" altLang="en-US" smtClean="0"/>
              <a:t>2018-06-12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96A4-129B-4813-B1EF-9FF4294C0D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624732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2423A-9374-4626-A550-28F7C71F12EF}" type="datetimeFigureOut">
              <a:rPr lang="ko-KR" altLang="en-US" smtClean="0"/>
              <a:t>2018-06-12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96A4-129B-4813-B1EF-9FF4294C0D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68922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2423A-9374-4626-A550-28F7C71F12EF}" type="datetimeFigureOut">
              <a:rPr lang="ko-KR" altLang="en-US" smtClean="0"/>
              <a:t>2018-06-12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96A4-129B-4813-B1EF-9FF4294C0D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50087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2423A-9374-4626-A550-28F7C71F12EF}" type="datetimeFigureOut">
              <a:rPr lang="ko-KR" altLang="en-US" smtClean="0"/>
              <a:t>2018-06-12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96A4-129B-4813-B1EF-9FF4294C0D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42645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2423A-9374-4626-A550-28F7C71F12EF}" type="datetimeFigureOut">
              <a:rPr lang="ko-KR" altLang="en-US" smtClean="0"/>
              <a:t>2018-06-12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96A4-129B-4813-B1EF-9FF4294C0D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626810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2423A-9374-4626-A550-28F7C71F12EF}" type="datetimeFigureOut">
              <a:rPr lang="ko-KR" altLang="en-US" smtClean="0"/>
              <a:t>2018-06-12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96A4-129B-4813-B1EF-9FF4294C0D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682798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2423A-9374-4626-A550-28F7C71F12EF}" type="datetimeFigureOut">
              <a:rPr lang="ko-KR" altLang="en-US" smtClean="0"/>
              <a:t>2018-06-12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96A4-129B-4813-B1EF-9FF4294C0D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420512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2423A-9374-4626-A550-28F7C71F12EF}" type="datetimeFigureOut">
              <a:rPr lang="ko-KR" altLang="en-US" smtClean="0"/>
              <a:t>2018-06-12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96A4-129B-4813-B1EF-9FF4294C0D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211607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2423A-9374-4626-A550-28F7C71F12EF}" type="datetimeFigureOut">
              <a:rPr lang="ko-KR" altLang="en-US" smtClean="0"/>
              <a:t>2018-06-12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96A4-129B-4813-B1EF-9FF4294C0D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125014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F2423A-9374-4626-A550-28F7C71F12EF}" type="datetimeFigureOut">
              <a:rPr lang="ko-KR" altLang="en-US" smtClean="0"/>
              <a:t>2018-06-12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3D96A4-129B-4813-B1EF-9FF4294C0D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222904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755576" y="332656"/>
            <a:ext cx="7946406" cy="53553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err="1">
                <a:latin typeface="Consolas" pitchFamily="49" charset="0"/>
                <a:cs typeface="Consolas" pitchFamily="49" charset="0"/>
              </a:rPr>
              <a:t>강사명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: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김정인 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email :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jikim@imguru.co.kr</a:t>
            </a:r>
          </a:p>
          <a:p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ko-KR" altLang="en-US">
                <a:latin typeface="Consolas" pitchFamily="49" charset="0"/>
                <a:cs typeface="Consolas" pitchFamily="49" charset="0"/>
              </a:rPr>
              <a:t>공유자료 서버 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ftp client : </a:t>
            </a:r>
            <a:r>
              <a:rPr lang="en-US" altLang="ko-KR" err="1">
                <a:latin typeface="Consolas" pitchFamily="49" charset="0"/>
                <a:cs typeface="Consolas" pitchFamily="49" charset="0"/>
              </a:rPr>
              <a:t>filezilla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 </a:t>
            </a:r>
            <a:r>
              <a:rPr lang="ko-KR" altLang="en-US" err="1">
                <a:latin typeface="Consolas" pitchFamily="49" charset="0"/>
                <a:cs typeface="Consolas" pitchFamily="49" charset="0"/>
              </a:rPr>
              <a:t>검색후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 설치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ftp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서버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IP  : ftp://10.10.15.194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ID : </a:t>
            </a:r>
            <a:r>
              <a:rPr lang="en-US" altLang="ko-KR" err="1">
                <a:latin typeface="Consolas" pitchFamily="49" charset="0"/>
                <a:cs typeface="Consolas" pitchFamily="49" charset="0"/>
              </a:rPr>
              <a:t>linux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PW :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없음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ko-KR" altLang="en-US">
                <a:latin typeface="Consolas" pitchFamily="49" charset="0"/>
                <a:cs typeface="Consolas" pitchFamily="49" charset="0"/>
              </a:rPr>
              <a:t>자료공유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: 01_day.pptx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      01_day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폴더 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ko-KR" altLang="en-US">
                <a:latin typeface="Consolas" pitchFamily="49" charset="0"/>
                <a:cs typeface="Consolas" pitchFamily="49" charset="0"/>
              </a:rPr>
              <a:t>강의 환경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: ubuntu 18.04 , virtual box , android </a:t>
            </a:r>
            <a:r>
              <a:rPr lang="en-US" altLang="ko-KR" err="1">
                <a:latin typeface="Consolas" pitchFamily="49" charset="0"/>
                <a:cs typeface="Consolas" pitchFamily="49" charset="0"/>
              </a:rPr>
              <a:t>oreo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, nexus 9</a:t>
            </a:r>
          </a:p>
          <a:p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ko-KR" altLang="en-US">
                <a:latin typeface="Consolas" pitchFamily="49" charset="0"/>
                <a:cs typeface="Consolas" pitchFamily="49" charset="0"/>
              </a:rPr>
              <a:t>강의 배포 파일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: USB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내에 있는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            </a:t>
            </a:r>
            <a:r>
              <a:rPr lang="en-US" altLang="ko-KR" err="1">
                <a:latin typeface="Consolas" pitchFamily="49" charset="0"/>
                <a:cs typeface="Consolas" pitchFamily="49" charset="0"/>
              </a:rPr>
              <a:t>android_framework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_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수업자료 폴더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ko-KR" altLang="en-US">
                <a:latin typeface="Consolas" pitchFamily="49" charset="0"/>
                <a:cs typeface="Consolas" pitchFamily="49" charset="0"/>
              </a:rPr>
              <a:t>점심시간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: 11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시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20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- 12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시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40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ko-KR" altLang="en-US">
                <a:latin typeface="Consolas" pitchFamily="49" charset="0"/>
                <a:cs typeface="Consolas" pitchFamily="49" charset="0"/>
              </a:rPr>
              <a:t>쉬는시간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: 15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 - 20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39111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83568" y="116632"/>
            <a:ext cx="7409401" cy="64633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>
                <a:latin typeface="Consolas" pitchFamily="49" charset="0"/>
                <a:cs typeface="Consolas" pitchFamily="49" charset="0"/>
              </a:rPr>
              <a:t>수업 내용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: </a:t>
            </a:r>
          </a:p>
          <a:p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-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안드로이드 부팅 과정 분석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: </a:t>
            </a:r>
            <a:r>
              <a:rPr lang="en-US" altLang="ko-KR" err="1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init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, </a:t>
            </a:r>
            <a:r>
              <a:rPr lang="en-US" altLang="ko-KR" err="1">
                <a:latin typeface="Consolas" pitchFamily="49" charset="0"/>
                <a:cs typeface="Consolas" pitchFamily="49" charset="0"/>
              </a:rPr>
              <a:t>ueventd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, </a:t>
            </a:r>
            <a:r>
              <a:rPr lang="en-US" altLang="ko-KR" err="1">
                <a:latin typeface="Consolas" pitchFamily="49" charset="0"/>
                <a:cs typeface="Consolas" pitchFamily="49" charset="0"/>
              </a:rPr>
              <a:t>servicemanager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pPr marL="285750" indent="-285750">
              <a:buFontTx/>
              <a:buChar char="-"/>
            </a:pPr>
            <a:r>
              <a:rPr lang="ko-KR" altLang="en-US">
                <a:latin typeface="Consolas" pitchFamily="49" charset="0"/>
                <a:cs typeface="Consolas" pitchFamily="49" charset="0"/>
              </a:rPr>
              <a:t>안드로이드 바인더 분석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: binder driver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분석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                     </a:t>
            </a:r>
            <a:r>
              <a:rPr lang="en-US" altLang="ko-KR" err="1">
                <a:latin typeface="Consolas" pitchFamily="49" charset="0"/>
                <a:cs typeface="Consolas" pitchFamily="49" charset="0"/>
              </a:rPr>
              <a:t>sp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, wp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분석 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                     proxy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분석 구현 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                     stub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분석 구현 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                    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역방향 바인더 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-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안드로이드 </a:t>
            </a:r>
            <a:r>
              <a:rPr lang="en-US" altLang="ko-KR" err="1">
                <a:latin typeface="Consolas" pitchFamily="49" charset="0"/>
                <a:cs typeface="Consolas" pitchFamily="49" charset="0"/>
              </a:rPr>
              <a:t>Ashmem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분석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: </a:t>
            </a:r>
            <a:r>
              <a:rPr lang="en-US" altLang="ko-KR" err="1">
                <a:latin typeface="Consolas" pitchFamily="49" charset="0"/>
                <a:cs typeface="Consolas" pitchFamily="49" charset="0"/>
              </a:rPr>
              <a:t>Ashmem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 driver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분석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                      proxy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분석 구현 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                      stub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분석 구현 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                      </a:t>
            </a:r>
            <a:r>
              <a:rPr lang="en-US" altLang="ko-KR" err="1">
                <a:latin typeface="Consolas" pitchFamily="49" charset="0"/>
                <a:cs typeface="Consolas" pitchFamily="49" charset="0"/>
              </a:rPr>
              <a:t>MemoryHeapBase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                      </a:t>
            </a:r>
            <a:r>
              <a:rPr lang="en-US" altLang="ko-KR" err="1">
                <a:latin typeface="Consolas" pitchFamily="49" charset="0"/>
                <a:cs typeface="Consolas" pitchFamily="49" charset="0"/>
              </a:rPr>
              <a:t>MemoryBase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-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안드로이드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Thread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분석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: </a:t>
            </a:r>
            <a:r>
              <a:rPr lang="en-US" altLang="ko-KR" err="1">
                <a:latin typeface="Consolas" pitchFamily="49" charset="0"/>
                <a:cs typeface="Consolas" pitchFamily="49" charset="0"/>
              </a:rPr>
              <a:t>pthread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 library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분석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                      Thread Class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분석 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-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안드로이드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Looper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분석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: Looper Class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분석 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- JNI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분석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구현 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- Graphic HAL 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- HIDL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98904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FAB562C-6E9B-42D4-9C8F-288BA0CB2508}"/>
              </a:ext>
            </a:extLst>
          </p:cNvPr>
          <p:cNvSpPr txBox="1"/>
          <p:nvPr/>
        </p:nvSpPr>
        <p:spPr>
          <a:xfrm>
            <a:off x="107504" y="188640"/>
            <a:ext cx="9429184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ActionManager&amp; am = ActionManager::GetInstance();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ServiceManager&amp; sm = ServiceManager::GetInstance();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Parser&amp; parser = Parser::GetInstance();</a:t>
            </a:r>
          </a:p>
          <a:p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parser.AddSectionParser("service", std::make_unique&lt;ServiceParser&gt;(&amp;sm));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parser.AddSectionParser("on", std::make_unique&lt;ActionParser&gt;(&amp;am));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32258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FAB562C-6E9B-42D4-9C8F-288BA0CB2508}"/>
              </a:ext>
            </a:extLst>
          </p:cNvPr>
          <p:cNvSpPr txBox="1"/>
          <p:nvPr/>
        </p:nvSpPr>
        <p:spPr>
          <a:xfrm>
            <a:off x="107504" y="188640"/>
            <a:ext cx="9374682" cy="59093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init.rc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 계열의 파일을 파싱 한다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. </a:t>
            </a:r>
          </a:p>
          <a:p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on section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인 경우 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am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에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action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을 저장 한다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. </a:t>
            </a:r>
          </a:p>
          <a:p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section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의 이름의 정해진 순번대로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queue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에 삽입한다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. </a:t>
            </a:r>
          </a:p>
          <a:p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init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의 마지막 무한루프에서 모든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command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를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queue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에 삽입된 순번대로 실행 한다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.</a:t>
            </a:r>
          </a:p>
          <a:p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 b="1">
                <a:latin typeface="Consolas" pitchFamily="49" charset="0"/>
                <a:cs typeface="Consolas" pitchFamily="49" charset="0"/>
              </a:rPr>
              <a:t>"early-init" 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"wait_for_coldboot_done"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"mix_hwrng_into_linux_rng"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"set_mmap_rnd_bits"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"set_kptr_restrict"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"keychord_init"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"console_init"</a:t>
            </a:r>
          </a:p>
          <a:p>
            <a:r>
              <a:rPr lang="en-US" altLang="ko-KR" b="1">
                <a:latin typeface="Consolas" pitchFamily="49" charset="0"/>
                <a:cs typeface="Consolas" pitchFamily="49" charset="0"/>
              </a:rPr>
              <a:t>"init"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"mix_hwrng_into_linux_rng"</a:t>
            </a:r>
          </a:p>
          <a:p>
            <a:r>
              <a:rPr lang="en-US" altLang="ko-KR" b="1">
                <a:latin typeface="Consolas" pitchFamily="49" charset="0"/>
                <a:cs typeface="Consolas" pitchFamily="49" charset="0"/>
              </a:rPr>
              <a:t>"late-init"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"queue_property_triggers"</a:t>
            </a:r>
          </a:p>
          <a:p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73148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FAB562C-6E9B-42D4-9C8F-288BA0CB2508}"/>
              </a:ext>
            </a:extLst>
          </p:cNvPr>
          <p:cNvSpPr txBox="1"/>
          <p:nvPr/>
        </p:nvSpPr>
        <p:spPr>
          <a:xfrm>
            <a:off x="107504" y="188640"/>
            <a:ext cx="6739345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200">
                <a:latin typeface="Consolas" pitchFamily="49" charset="0"/>
                <a:cs typeface="Consolas" pitchFamily="49" charset="0"/>
              </a:rPr>
              <a:t>service ueventd /sbin/ueventd</a:t>
            </a:r>
          </a:p>
          <a:p>
            <a:r>
              <a:rPr lang="en-US" altLang="ko-KR" sz="320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    class core</a:t>
            </a:r>
          </a:p>
          <a:p>
            <a:r>
              <a:rPr lang="en-US" altLang="ko-KR" sz="320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    critical</a:t>
            </a:r>
          </a:p>
          <a:p>
            <a:r>
              <a:rPr lang="en-US" altLang="ko-KR" sz="3200">
                <a:latin typeface="Consolas" pitchFamily="49" charset="0"/>
                <a:cs typeface="Consolas" pitchFamily="49" charset="0"/>
              </a:rPr>
              <a:t>    seclabel u:r:ueventd:s0</a:t>
            </a:r>
          </a:p>
          <a:p>
            <a:r>
              <a:rPr lang="en-US" altLang="ko-KR" sz="3200">
                <a:latin typeface="Consolas" pitchFamily="49" charset="0"/>
                <a:cs typeface="Consolas" pitchFamily="49" charset="0"/>
              </a:rPr>
              <a:t>    shutdown critical</a:t>
            </a:r>
          </a:p>
          <a:p>
            <a:endParaRPr lang="ko-KR" altLang="en-US" sz="3200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61698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8F34FAF0-7DF5-40F8-9514-8FA96B8FE7B4}"/>
              </a:ext>
            </a:extLst>
          </p:cNvPr>
          <p:cNvSpPr/>
          <p:nvPr/>
        </p:nvSpPr>
        <p:spPr bwMode="auto">
          <a:xfrm>
            <a:off x="4355976" y="3627140"/>
            <a:ext cx="2398713" cy="236537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66CE8932-549F-43BF-9CBA-BF8B6EF6EF03}"/>
              </a:ext>
            </a:extLst>
          </p:cNvPr>
          <p:cNvSpPr/>
          <p:nvPr/>
        </p:nvSpPr>
        <p:spPr bwMode="auto">
          <a:xfrm>
            <a:off x="4355976" y="3863677"/>
            <a:ext cx="2398713" cy="23812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18E8E3D0-D581-4405-93BA-7E4DF6EEBC2D}"/>
              </a:ext>
            </a:extLst>
          </p:cNvPr>
          <p:cNvSpPr/>
          <p:nvPr/>
        </p:nvSpPr>
        <p:spPr bwMode="auto">
          <a:xfrm>
            <a:off x="4355976" y="4101802"/>
            <a:ext cx="2398713" cy="236538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3C6CB3B1-9E8A-4DBF-BCFA-4538B1444BFF}"/>
              </a:ext>
            </a:extLst>
          </p:cNvPr>
          <p:cNvSpPr/>
          <p:nvPr/>
        </p:nvSpPr>
        <p:spPr bwMode="auto">
          <a:xfrm>
            <a:off x="4355976" y="4338340"/>
            <a:ext cx="2398713" cy="236537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7A7C05C5-8036-431A-BDB2-2E65D45AC5B2}"/>
              </a:ext>
            </a:extLst>
          </p:cNvPr>
          <p:cNvSpPr/>
          <p:nvPr/>
        </p:nvSpPr>
        <p:spPr bwMode="auto">
          <a:xfrm>
            <a:off x="4355976" y="4574877"/>
            <a:ext cx="2398713" cy="236538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16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"onrestart"</a:t>
            </a:r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F6817E5A-B98D-4C98-BDCF-7EB7A31C2FB3}"/>
              </a:ext>
            </a:extLst>
          </p:cNvPr>
          <p:cNvSpPr/>
          <p:nvPr/>
        </p:nvSpPr>
        <p:spPr bwMode="auto">
          <a:xfrm>
            <a:off x="4355976" y="4811415"/>
            <a:ext cx="2398713" cy="23812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4AF9D2E7-DF82-4B86-BA70-2FA53C0807BD}"/>
              </a:ext>
            </a:extLst>
          </p:cNvPr>
          <p:cNvSpPr/>
          <p:nvPr/>
        </p:nvSpPr>
        <p:spPr bwMode="auto">
          <a:xfrm>
            <a:off x="4355976" y="5049540"/>
            <a:ext cx="2398713" cy="236537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6F0427EE-9034-4A48-84D3-A9134B1DA3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55901" y="3546177"/>
            <a:ext cx="5969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/>
            <a:r>
              <a:rPr kumimoji="1" lang="en-US" altLang="ko-KR">
                <a:ea typeface="굴림" panose="020B0600000101010101" pitchFamily="50" charset="-127"/>
              </a:rPr>
              <a:t>alist</a:t>
            </a:r>
            <a:endParaRPr kumimoji="1" lang="ko-KR" altLang="en-US">
              <a:ea typeface="굴림" panose="020B0600000101010101" pitchFamily="50" charset="-127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7A512A70-9674-418A-BFE5-6247710EBB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6851" y="3790652"/>
            <a:ext cx="6159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/>
            <a:r>
              <a:rPr kumimoji="1" lang="en-US" altLang="ko-KR">
                <a:ea typeface="굴림" panose="020B0600000101010101" pitchFamily="50" charset="-127"/>
              </a:rPr>
              <a:t>qlist</a:t>
            </a:r>
            <a:endParaRPr kumimoji="1" lang="ko-KR" altLang="en-US">
              <a:ea typeface="굴림" panose="020B0600000101010101" pitchFamily="50" charset="-127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D92AB986-BE9A-4A01-B918-EF458969A6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97176" y="4035127"/>
            <a:ext cx="55721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/>
            <a:r>
              <a:rPr kumimoji="1" lang="en-US" altLang="ko-KR">
                <a:ea typeface="굴림" panose="020B0600000101010101" pitchFamily="50" charset="-127"/>
              </a:rPr>
              <a:t>tlist</a:t>
            </a:r>
            <a:endParaRPr kumimoji="1" lang="ko-KR" altLang="en-US">
              <a:ea typeface="굴림" panose="020B0600000101010101" pitchFamily="50" charset="-127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B522B188-5B24-47B7-A5CC-3A94E407C1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81289" y="4279602"/>
            <a:ext cx="67151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/>
            <a:r>
              <a:rPr kumimoji="1" lang="en-US" altLang="ko-KR">
                <a:ea typeface="굴림" panose="020B0600000101010101" pitchFamily="50" charset="-127"/>
              </a:rPr>
              <a:t>hash</a:t>
            </a:r>
            <a:endParaRPr kumimoji="1" lang="ko-KR" altLang="en-US">
              <a:ea typeface="굴림" panose="020B0600000101010101" pitchFamily="50" charset="-127"/>
            </a:endParaRP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C9778151-0C00-48EE-89E7-551EC56BE4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4451" y="4522490"/>
            <a:ext cx="7651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/>
            <a:r>
              <a:rPr kumimoji="1" lang="en-US" altLang="ko-KR">
                <a:ea typeface="굴림" panose="020B0600000101010101" pitchFamily="50" charset="-127"/>
              </a:rPr>
              <a:t>name</a:t>
            </a:r>
            <a:endParaRPr kumimoji="1" lang="ko-KR" altLang="en-US">
              <a:ea typeface="굴림" panose="020B0600000101010101" pitchFamily="50" charset="-127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3D360C63-F5A7-481E-8430-0B885E18A2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6601" y="4768552"/>
            <a:ext cx="133191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/>
            <a:r>
              <a:rPr kumimoji="1" lang="en-US" altLang="ko-KR">
                <a:ea typeface="굴림" panose="020B0600000101010101" pitchFamily="50" charset="-127"/>
              </a:rPr>
              <a:t>commands</a:t>
            </a:r>
            <a:endParaRPr kumimoji="1" lang="ko-KR" altLang="en-US">
              <a:ea typeface="굴림" panose="020B0600000101010101" pitchFamily="50" charset="-127"/>
            </a:endParaRP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AEA9A573-C487-43E5-81DA-C81BFA546D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4114" y="5013027"/>
            <a:ext cx="9239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/>
            <a:r>
              <a:rPr kumimoji="1" lang="en-US" altLang="ko-KR">
                <a:ea typeface="굴림" panose="020B0600000101010101" pitchFamily="50" charset="-127"/>
              </a:rPr>
              <a:t>current</a:t>
            </a:r>
            <a:endParaRPr kumimoji="1" lang="ko-KR" altLang="en-US">
              <a:ea typeface="굴림" panose="020B0600000101010101" pitchFamily="50" charset="-127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F35C1CA8-E10C-4A35-B18E-DCB6F3EF6034}"/>
              </a:ext>
            </a:extLst>
          </p:cNvPr>
          <p:cNvSpPr/>
          <p:nvPr/>
        </p:nvSpPr>
        <p:spPr bwMode="auto">
          <a:xfrm>
            <a:off x="4355976" y="382290"/>
            <a:ext cx="2398713" cy="236537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9" name="직사각형 19">
            <a:extLst>
              <a:ext uri="{FF2B5EF4-FFF2-40B4-BE49-F238E27FC236}">
                <a16:creationId xmlns:a16="http://schemas.microsoft.com/office/drawing/2014/main" id="{73987DDA-6509-4BD7-AA69-D0EC6D0E16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78126" y="299740"/>
            <a:ext cx="5746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/>
            <a:r>
              <a:rPr kumimoji="1" lang="en-US" altLang="ko-KR">
                <a:ea typeface="굴림" panose="020B0600000101010101" pitchFamily="50" charset="-127"/>
              </a:rPr>
              <a:t>slist</a:t>
            </a:r>
            <a:endParaRPr kumimoji="1" lang="ko-KR" altLang="en-US">
              <a:ea typeface="굴림" panose="020B0600000101010101" pitchFamily="50" charset="-127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EB4D2C28-7FBA-462D-8F72-0DC8836E2DB3}"/>
              </a:ext>
            </a:extLst>
          </p:cNvPr>
          <p:cNvSpPr/>
          <p:nvPr/>
        </p:nvSpPr>
        <p:spPr bwMode="auto">
          <a:xfrm>
            <a:off x="4355976" y="610890"/>
            <a:ext cx="2398713" cy="236537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16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"ueventd"</a:t>
            </a:r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1" name="직사각형 21">
            <a:extLst>
              <a:ext uri="{FF2B5EF4-FFF2-40B4-BE49-F238E27FC236}">
                <a16:creationId xmlns:a16="http://schemas.microsoft.com/office/drawing/2014/main" id="{A8A374AF-206F-4F0F-9D3B-9D6262DE08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4451" y="529927"/>
            <a:ext cx="7651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/>
            <a:r>
              <a:rPr kumimoji="1" lang="en-US" altLang="ko-KR">
                <a:ea typeface="굴림" panose="020B0600000101010101" pitchFamily="50" charset="-127"/>
              </a:rPr>
              <a:t>name</a:t>
            </a:r>
            <a:endParaRPr kumimoji="1" lang="ko-KR" altLang="en-US">
              <a:ea typeface="굴림" panose="020B0600000101010101" pitchFamily="50" charset="-127"/>
            </a:endParaRP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376BA9C0-D107-43DD-AE1B-8EF4169B0A60}"/>
              </a:ext>
            </a:extLst>
          </p:cNvPr>
          <p:cNvSpPr/>
          <p:nvPr/>
        </p:nvSpPr>
        <p:spPr bwMode="auto">
          <a:xfrm>
            <a:off x="4355976" y="841077"/>
            <a:ext cx="2398713" cy="23653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16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"core"</a:t>
            </a:r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3" name="직사각형 23">
            <a:extLst>
              <a:ext uri="{FF2B5EF4-FFF2-40B4-BE49-F238E27FC236}">
                <a16:creationId xmlns:a16="http://schemas.microsoft.com/office/drawing/2014/main" id="{5EB31224-25FC-430E-92C3-DD4222F152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87564" y="760115"/>
            <a:ext cx="124936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/>
            <a:r>
              <a:rPr kumimoji="1" lang="en-US" altLang="ko-KR">
                <a:ea typeface="굴림" panose="020B0600000101010101" pitchFamily="50" charset="-127"/>
              </a:rPr>
              <a:t>classname</a:t>
            </a:r>
            <a:endParaRPr kumimoji="1" lang="ko-KR" altLang="en-US">
              <a:ea typeface="굴림" panose="020B0600000101010101" pitchFamily="50" charset="-127"/>
            </a:endParaRPr>
          </a:p>
        </p:txBody>
      </p:sp>
      <p:sp>
        <p:nvSpPr>
          <p:cNvPr id="24" name="직사각형 25">
            <a:extLst>
              <a:ext uri="{FF2B5EF4-FFF2-40B4-BE49-F238E27FC236}">
                <a16:creationId xmlns:a16="http://schemas.microsoft.com/office/drawing/2014/main" id="{C0197E3A-1582-4D66-B1A6-82D5EB005D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78114" y="990302"/>
            <a:ext cx="6731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/>
            <a:r>
              <a:rPr kumimoji="1" lang="en-US" altLang="ko-KR">
                <a:ea typeface="굴림" panose="020B0600000101010101" pitchFamily="50" charset="-127"/>
              </a:rPr>
              <a:t>flags</a:t>
            </a:r>
            <a:endParaRPr kumimoji="1" lang="ko-KR" altLang="en-US">
              <a:ea typeface="굴림" panose="020B0600000101010101" pitchFamily="50" charset="-127"/>
            </a:endParaRP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661C5926-2E8C-43C8-81C7-A359A406B2F1}"/>
              </a:ext>
            </a:extLst>
          </p:cNvPr>
          <p:cNvSpPr/>
          <p:nvPr/>
        </p:nvSpPr>
        <p:spPr bwMode="auto">
          <a:xfrm>
            <a:off x="4355976" y="1299865"/>
            <a:ext cx="2398713" cy="236537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6" name="직사각형 27">
            <a:extLst>
              <a:ext uri="{FF2B5EF4-FFF2-40B4-BE49-F238E27FC236}">
                <a16:creationId xmlns:a16="http://schemas.microsoft.com/office/drawing/2014/main" id="{7B6E17F9-25B2-4BF9-A5F1-9CDBBA64FB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36864" y="1218902"/>
            <a:ext cx="5175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/>
            <a:r>
              <a:rPr kumimoji="1" lang="en-US" altLang="ko-KR">
                <a:ea typeface="굴림" panose="020B0600000101010101" pitchFamily="50" charset="-127"/>
              </a:rPr>
              <a:t>pid</a:t>
            </a:r>
            <a:endParaRPr kumimoji="1" lang="ko-KR" altLang="en-US">
              <a:ea typeface="굴림" panose="020B0600000101010101" pitchFamily="50" charset="-127"/>
            </a:endParaRP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ABAAD095-3706-44B0-AE05-F3D2E74466CC}"/>
              </a:ext>
            </a:extLst>
          </p:cNvPr>
          <p:cNvSpPr/>
          <p:nvPr/>
        </p:nvSpPr>
        <p:spPr bwMode="auto">
          <a:xfrm>
            <a:off x="4355976" y="1531640"/>
            <a:ext cx="2398713" cy="23495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8" name="직사각형 29">
            <a:extLst>
              <a:ext uri="{FF2B5EF4-FFF2-40B4-BE49-F238E27FC236}">
                <a16:creationId xmlns:a16="http://schemas.microsoft.com/office/drawing/2014/main" id="{D5AA7F26-24EA-4156-BD05-4532BA0139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60551" y="1449090"/>
            <a:ext cx="147478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/>
            <a:r>
              <a:rPr kumimoji="1" lang="en-US" altLang="ko-KR">
                <a:ea typeface="굴림" panose="020B0600000101010101" pitchFamily="50" charset="-127"/>
              </a:rPr>
              <a:t>time_started</a:t>
            </a:r>
            <a:endParaRPr kumimoji="1" lang="ko-KR" altLang="en-US">
              <a:ea typeface="굴림" panose="020B0600000101010101" pitchFamily="50" charset="-127"/>
            </a:endParaRPr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3DFBC07A-35C0-4F67-BF75-6799520EB669}"/>
              </a:ext>
            </a:extLst>
          </p:cNvPr>
          <p:cNvSpPr/>
          <p:nvPr/>
        </p:nvSpPr>
        <p:spPr bwMode="auto">
          <a:xfrm>
            <a:off x="4355976" y="1758652"/>
            <a:ext cx="2398713" cy="23812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0" name="직사각형 31">
            <a:extLst>
              <a:ext uri="{FF2B5EF4-FFF2-40B4-BE49-F238E27FC236}">
                <a16:creationId xmlns:a16="http://schemas.microsoft.com/office/drawing/2014/main" id="{848535F4-5EF9-44A8-8968-D9E4F26F4E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79589" y="1679277"/>
            <a:ext cx="15525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/>
            <a:r>
              <a:rPr kumimoji="1" lang="en-US" altLang="ko-KR">
                <a:ea typeface="굴림" panose="020B0600000101010101" pitchFamily="50" charset="-127"/>
              </a:rPr>
              <a:t>time_crashed</a:t>
            </a:r>
            <a:endParaRPr kumimoji="1" lang="ko-KR" altLang="en-US">
              <a:ea typeface="굴림" panose="020B0600000101010101" pitchFamily="50" charset="-127"/>
            </a:endParaRPr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969903D8-BC48-437B-ACD3-2CBE8B87DF41}"/>
              </a:ext>
            </a:extLst>
          </p:cNvPr>
          <p:cNvSpPr/>
          <p:nvPr/>
        </p:nvSpPr>
        <p:spPr bwMode="auto">
          <a:xfrm>
            <a:off x="4355976" y="1988840"/>
            <a:ext cx="2398713" cy="23812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2" name="직사각형 33">
            <a:extLst>
              <a:ext uri="{FF2B5EF4-FFF2-40B4-BE49-F238E27FC236}">
                <a16:creationId xmlns:a16="http://schemas.microsoft.com/office/drawing/2014/main" id="{1A23C3AA-B6C4-4301-B63C-14212708E3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35176" y="1907877"/>
            <a:ext cx="13033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/>
            <a:r>
              <a:rPr kumimoji="1" lang="en-US" altLang="ko-KR">
                <a:ea typeface="굴림" panose="020B0600000101010101" pitchFamily="50" charset="-127"/>
              </a:rPr>
              <a:t>nr_crashed</a:t>
            </a:r>
            <a:endParaRPr kumimoji="1" lang="ko-KR" altLang="en-US">
              <a:ea typeface="굴림" panose="020B0600000101010101" pitchFamily="50" charset="-127"/>
            </a:endParaRPr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A699A741-C622-49DD-B7D9-7D5F907F93BF}"/>
              </a:ext>
            </a:extLst>
          </p:cNvPr>
          <p:cNvSpPr/>
          <p:nvPr/>
        </p:nvSpPr>
        <p:spPr bwMode="auto">
          <a:xfrm>
            <a:off x="4355976" y="2220615"/>
            <a:ext cx="2398713" cy="23495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4" name="직사각형 35">
            <a:extLst>
              <a:ext uri="{FF2B5EF4-FFF2-40B4-BE49-F238E27FC236}">
                <a16:creationId xmlns:a16="http://schemas.microsoft.com/office/drawing/2014/main" id="{7ECB96A0-3BC0-46D8-96A8-91367209E9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41626" y="2138065"/>
            <a:ext cx="51276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/>
            <a:r>
              <a:rPr kumimoji="1" lang="en-US" altLang="ko-KR">
                <a:ea typeface="굴림" panose="020B0600000101010101" pitchFamily="50" charset="-127"/>
              </a:rPr>
              <a:t>uid</a:t>
            </a:r>
            <a:endParaRPr kumimoji="1" lang="ko-KR" altLang="en-US">
              <a:ea typeface="굴림" panose="020B0600000101010101" pitchFamily="50" charset="-127"/>
            </a:endParaRPr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3AC37B40-3097-43C9-988C-726FC1BCA20C}"/>
              </a:ext>
            </a:extLst>
          </p:cNvPr>
          <p:cNvSpPr/>
          <p:nvPr/>
        </p:nvSpPr>
        <p:spPr bwMode="auto">
          <a:xfrm>
            <a:off x="4355976" y="2455565"/>
            <a:ext cx="2398713" cy="236537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6" name="직사각형 37">
            <a:extLst>
              <a:ext uri="{FF2B5EF4-FFF2-40B4-BE49-F238E27FC236}">
                <a16:creationId xmlns:a16="http://schemas.microsoft.com/office/drawing/2014/main" id="{B2BF446F-0A3C-4901-9876-277243EED9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36864" y="2374602"/>
            <a:ext cx="51911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/>
            <a:r>
              <a:rPr kumimoji="1" lang="en-US" altLang="ko-KR">
                <a:ea typeface="굴림" panose="020B0600000101010101" pitchFamily="50" charset="-127"/>
              </a:rPr>
              <a:t>gid</a:t>
            </a:r>
            <a:endParaRPr kumimoji="1" lang="ko-KR" altLang="en-US">
              <a:ea typeface="굴림" panose="020B0600000101010101" pitchFamily="50" charset="-127"/>
            </a:endParaRP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AA81C781-A42A-4738-81BC-BE003C291D99}"/>
              </a:ext>
            </a:extLst>
          </p:cNvPr>
          <p:cNvSpPr/>
          <p:nvPr/>
        </p:nvSpPr>
        <p:spPr bwMode="auto">
          <a:xfrm>
            <a:off x="4355976" y="2688927"/>
            <a:ext cx="2398713" cy="23653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8" name="직사각형 39">
            <a:extLst>
              <a:ext uri="{FF2B5EF4-FFF2-40B4-BE49-F238E27FC236}">
                <a16:creationId xmlns:a16="http://schemas.microsoft.com/office/drawing/2014/main" id="{4160440A-71E9-478A-BC62-1BF921C5B1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14551" y="2607965"/>
            <a:ext cx="122396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/>
            <a:r>
              <a:rPr kumimoji="1" lang="en-US" altLang="ko-KR">
                <a:ea typeface="굴림" panose="020B0600000101010101" pitchFamily="50" charset="-127"/>
              </a:rPr>
              <a:t>supp_gids</a:t>
            </a:r>
            <a:endParaRPr kumimoji="1" lang="ko-KR" altLang="en-US">
              <a:ea typeface="굴림" panose="020B0600000101010101" pitchFamily="50" charset="-127"/>
            </a:endParaRPr>
          </a:p>
        </p:txBody>
      </p:sp>
      <p:sp>
        <p:nvSpPr>
          <p:cNvPr id="39" name="직사각형 38">
            <a:extLst>
              <a:ext uri="{FF2B5EF4-FFF2-40B4-BE49-F238E27FC236}">
                <a16:creationId xmlns:a16="http://schemas.microsoft.com/office/drawing/2014/main" id="{09DC5EAB-2A34-4B5F-B915-48D061634611}"/>
              </a:ext>
            </a:extLst>
          </p:cNvPr>
          <p:cNvSpPr/>
          <p:nvPr/>
        </p:nvSpPr>
        <p:spPr bwMode="auto">
          <a:xfrm>
            <a:off x="4355976" y="2922290"/>
            <a:ext cx="2398713" cy="236537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0" name="직사각형 41">
            <a:extLst>
              <a:ext uri="{FF2B5EF4-FFF2-40B4-BE49-F238E27FC236}">
                <a16:creationId xmlns:a16="http://schemas.microsoft.com/office/drawing/2014/main" id="{6C831FB7-3DDC-40C6-AB13-4718B67D49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93876" y="2841327"/>
            <a:ext cx="153828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/>
            <a:r>
              <a:rPr kumimoji="1" lang="en-US" altLang="ko-KR">
                <a:ea typeface="굴림" panose="020B0600000101010101" pitchFamily="50" charset="-127"/>
              </a:rPr>
              <a:t>nr_supp_gids</a:t>
            </a:r>
            <a:endParaRPr kumimoji="1" lang="ko-KR" altLang="en-US">
              <a:ea typeface="굴림" panose="020B0600000101010101" pitchFamily="50" charset="-127"/>
            </a:endParaRPr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F80DC474-348C-42E5-925F-46C6DB3BF64E}"/>
              </a:ext>
            </a:extLst>
          </p:cNvPr>
          <p:cNvSpPr/>
          <p:nvPr/>
        </p:nvSpPr>
        <p:spPr bwMode="auto">
          <a:xfrm>
            <a:off x="4355976" y="3154065"/>
            <a:ext cx="2398713" cy="23971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2" name="직사각형 43">
            <a:extLst>
              <a:ext uri="{FF2B5EF4-FFF2-40B4-BE49-F238E27FC236}">
                <a16:creationId xmlns:a16="http://schemas.microsoft.com/office/drawing/2014/main" id="{66B8AEFD-4F4E-467E-94C5-EF26053143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00301" y="3074690"/>
            <a:ext cx="9461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/>
            <a:r>
              <a:rPr kumimoji="1" lang="en-US" altLang="ko-KR">
                <a:ea typeface="굴림" panose="020B0600000101010101" pitchFamily="50" charset="-127"/>
              </a:rPr>
              <a:t>sockets</a:t>
            </a:r>
            <a:endParaRPr kumimoji="1" lang="ko-KR" altLang="en-US">
              <a:ea typeface="굴림" panose="020B0600000101010101" pitchFamily="50" charset="-127"/>
            </a:endParaRPr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949BD499-CA4B-45AD-BCCF-FE2CD0D44CF4}"/>
              </a:ext>
            </a:extLst>
          </p:cNvPr>
          <p:cNvSpPr/>
          <p:nvPr/>
        </p:nvSpPr>
        <p:spPr bwMode="auto">
          <a:xfrm>
            <a:off x="4355976" y="3389015"/>
            <a:ext cx="2398713" cy="236537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4" name="직사각형 45">
            <a:extLst>
              <a:ext uri="{FF2B5EF4-FFF2-40B4-BE49-F238E27FC236}">
                <a16:creationId xmlns:a16="http://schemas.microsoft.com/office/drawing/2014/main" id="{8F2DED42-61DD-4144-94DB-91042BD787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82839" y="3308052"/>
            <a:ext cx="9652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/>
            <a:r>
              <a:rPr kumimoji="1" lang="en-US" altLang="ko-KR">
                <a:ea typeface="굴림" panose="020B0600000101010101" pitchFamily="50" charset="-127"/>
              </a:rPr>
              <a:t>envvars</a:t>
            </a:r>
            <a:endParaRPr kumimoji="1" lang="ko-KR" altLang="en-US">
              <a:ea typeface="굴림" panose="020B0600000101010101" pitchFamily="50" charset="-127"/>
            </a:endParaRPr>
          </a:p>
        </p:txBody>
      </p:sp>
      <p:sp>
        <p:nvSpPr>
          <p:cNvPr id="45" name="직사각형 44">
            <a:extLst>
              <a:ext uri="{FF2B5EF4-FFF2-40B4-BE49-F238E27FC236}">
                <a16:creationId xmlns:a16="http://schemas.microsoft.com/office/drawing/2014/main" id="{BF36C1CA-1FDE-4651-8BA9-57180CF738FE}"/>
              </a:ext>
            </a:extLst>
          </p:cNvPr>
          <p:cNvSpPr/>
          <p:nvPr/>
        </p:nvSpPr>
        <p:spPr bwMode="auto">
          <a:xfrm>
            <a:off x="4355976" y="5279727"/>
            <a:ext cx="2398713" cy="23653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16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</a:t>
            </a:r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6" name="직사각형 51">
            <a:extLst>
              <a:ext uri="{FF2B5EF4-FFF2-40B4-BE49-F238E27FC236}">
                <a16:creationId xmlns:a16="http://schemas.microsoft.com/office/drawing/2014/main" id="{9C4466F1-0D6D-4F0D-B0E7-04D832F745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97151" y="5200352"/>
            <a:ext cx="7556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/>
            <a:r>
              <a:rPr kumimoji="1" lang="en-US" altLang="ko-KR">
                <a:ea typeface="굴림" panose="020B0600000101010101" pitchFamily="50" charset="-127"/>
              </a:rPr>
              <a:t>nargs</a:t>
            </a:r>
            <a:endParaRPr kumimoji="1" lang="ko-KR" altLang="en-US">
              <a:ea typeface="굴림" panose="020B0600000101010101" pitchFamily="50" charset="-127"/>
            </a:endParaRPr>
          </a:p>
        </p:txBody>
      </p:sp>
      <p:sp>
        <p:nvSpPr>
          <p:cNvPr id="47" name="직사각형 46">
            <a:extLst>
              <a:ext uri="{FF2B5EF4-FFF2-40B4-BE49-F238E27FC236}">
                <a16:creationId xmlns:a16="http://schemas.microsoft.com/office/drawing/2014/main" id="{2E1AD561-1F9F-477A-A7A2-B915468B7856}"/>
              </a:ext>
            </a:extLst>
          </p:cNvPr>
          <p:cNvSpPr/>
          <p:nvPr/>
        </p:nvSpPr>
        <p:spPr bwMode="auto">
          <a:xfrm>
            <a:off x="4355976" y="5514677"/>
            <a:ext cx="2398713" cy="23495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16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"/sbin/ueventd"</a:t>
            </a:r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8" name="직사각형 53">
            <a:extLst>
              <a:ext uri="{FF2B5EF4-FFF2-40B4-BE49-F238E27FC236}">
                <a16:creationId xmlns:a16="http://schemas.microsoft.com/office/drawing/2014/main" id="{3766ECE1-C08F-41C5-93DA-4715C6AAF3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3676" y="5432127"/>
            <a:ext cx="6223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/>
            <a:r>
              <a:rPr kumimoji="1" lang="en-US" altLang="ko-KR">
                <a:ea typeface="굴림" panose="020B0600000101010101" pitchFamily="50" charset="-127"/>
              </a:rPr>
              <a:t>args</a:t>
            </a:r>
            <a:endParaRPr kumimoji="1" lang="ko-KR" altLang="en-US">
              <a:ea typeface="굴림" panose="020B0600000101010101" pitchFamily="50" charset="-127"/>
            </a:endParaRPr>
          </a:p>
        </p:txBody>
      </p:sp>
      <p:sp>
        <p:nvSpPr>
          <p:cNvPr id="49" name="직사각형 48">
            <a:extLst>
              <a:ext uri="{FF2B5EF4-FFF2-40B4-BE49-F238E27FC236}">
                <a16:creationId xmlns:a16="http://schemas.microsoft.com/office/drawing/2014/main" id="{6924B5A9-D8EE-4D95-AD4B-77B67B396870}"/>
              </a:ext>
            </a:extLst>
          </p:cNvPr>
          <p:cNvSpPr/>
          <p:nvPr/>
        </p:nvSpPr>
        <p:spPr bwMode="auto">
          <a:xfrm>
            <a:off x="4355976" y="5752802"/>
            <a:ext cx="2398713" cy="23653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16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0" name="직사각형 56">
            <a:extLst>
              <a:ext uri="{FF2B5EF4-FFF2-40B4-BE49-F238E27FC236}">
                <a16:creationId xmlns:a16="http://schemas.microsoft.com/office/drawing/2014/main" id="{0927E60F-62A8-4B96-A59E-3B813C54DD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8551" y="3982740"/>
            <a:ext cx="1171575" cy="32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/>
            <a:r>
              <a:rPr kumimoji="1" lang="en-US" altLang="ko-KR" sz="1600">
                <a:ea typeface="굴림" panose="020B0600000101010101" pitchFamily="50" charset="-127"/>
              </a:rPr>
              <a:t>onrestart</a:t>
            </a:r>
            <a:endParaRPr kumimoji="1" lang="ko-KR" altLang="en-US" sz="1600">
              <a:ea typeface="굴림" panose="020B0600000101010101" pitchFamily="50" charset="-127"/>
            </a:endParaRPr>
          </a:p>
        </p:txBody>
      </p:sp>
      <p:sp>
        <p:nvSpPr>
          <p:cNvPr id="51" name="직사각형 57">
            <a:extLst>
              <a:ext uri="{FF2B5EF4-FFF2-40B4-BE49-F238E27FC236}">
                <a16:creationId xmlns:a16="http://schemas.microsoft.com/office/drawing/2014/main" id="{18E32C01-343D-40F3-B457-E4EDE83C6F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63564" y="5013027"/>
            <a:ext cx="536575" cy="32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/>
            <a:r>
              <a:rPr kumimoji="1" lang="en-US" altLang="ko-KR" sz="1600">
                <a:ea typeface="굴림" panose="020B0600000101010101" pitchFamily="50" charset="-127"/>
              </a:rPr>
              <a:t>svc</a:t>
            </a:r>
            <a:endParaRPr kumimoji="1" lang="ko-KR" altLang="en-US" sz="1600">
              <a:ea typeface="굴림" panose="020B0600000101010101" pitchFamily="50" charset="-127"/>
            </a:endParaRPr>
          </a:p>
        </p:txBody>
      </p:sp>
      <p:sp>
        <p:nvSpPr>
          <p:cNvPr id="52" name="직사각형 51">
            <a:extLst>
              <a:ext uri="{FF2B5EF4-FFF2-40B4-BE49-F238E27FC236}">
                <a16:creationId xmlns:a16="http://schemas.microsoft.com/office/drawing/2014/main" id="{52078E9F-76CF-493C-A050-A3BE596A5340}"/>
              </a:ext>
            </a:extLst>
          </p:cNvPr>
          <p:cNvSpPr/>
          <p:nvPr/>
        </p:nvSpPr>
        <p:spPr bwMode="auto">
          <a:xfrm>
            <a:off x="1028576" y="433090"/>
            <a:ext cx="1198563" cy="236537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3" name="직사각형 60">
            <a:extLst>
              <a:ext uri="{FF2B5EF4-FFF2-40B4-BE49-F238E27FC236}">
                <a16:creationId xmlns:a16="http://schemas.microsoft.com/office/drawing/2014/main" id="{8C29B8C6-951C-4CB8-9328-CD83664B70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989" y="669627"/>
            <a:ext cx="1344612" cy="32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/>
            <a:r>
              <a:rPr kumimoji="1" lang="en-US" altLang="ko-KR" sz="1600">
                <a:ea typeface="굴림" panose="020B0600000101010101" pitchFamily="50" charset="-127"/>
              </a:rPr>
              <a:t>service_list</a:t>
            </a:r>
            <a:endParaRPr kumimoji="1" lang="ko-KR" altLang="en-US" sz="1600">
              <a:ea typeface="굴림" panose="020B0600000101010101" pitchFamily="50" charset="-127"/>
            </a:endParaRPr>
          </a:p>
        </p:txBody>
      </p:sp>
      <p:cxnSp>
        <p:nvCxnSpPr>
          <p:cNvPr id="54" name="구부러진 연결선 61">
            <a:extLst>
              <a:ext uri="{FF2B5EF4-FFF2-40B4-BE49-F238E27FC236}">
                <a16:creationId xmlns:a16="http://schemas.microsoft.com/office/drawing/2014/main" id="{EB3004F9-11EF-4AAC-8302-B3E66B4E8591}"/>
              </a:ext>
            </a:extLst>
          </p:cNvPr>
          <p:cNvCxnSpPr/>
          <p:nvPr/>
        </p:nvCxnSpPr>
        <p:spPr bwMode="auto">
          <a:xfrm flipV="1">
            <a:off x="2260476" y="499765"/>
            <a:ext cx="2128838" cy="50800"/>
          </a:xfrm>
          <a:prstGeom prst="curvedConnector3">
            <a:avLst>
              <a:gd name="adj1" fmla="val 50000"/>
            </a:avLst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직사각형 54">
            <a:extLst>
              <a:ext uri="{FF2B5EF4-FFF2-40B4-BE49-F238E27FC236}">
                <a16:creationId xmlns:a16="http://schemas.microsoft.com/office/drawing/2014/main" id="{787114AC-3A49-495C-88BB-5785C410441B}"/>
              </a:ext>
            </a:extLst>
          </p:cNvPr>
          <p:cNvSpPr/>
          <p:nvPr/>
        </p:nvSpPr>
        <p:spPr bwMode="auto">
          <a:xfrm>
            <a:off x="4355976" y="1071265"/>
            <a:ext cx="301625" cy="230187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16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6" name="직사각형 55">
            <a:extLst>
              <a:ext uri="{FF2B5EF4-FFF2-40B4-BE49-F238E27FC236}">
                <a16:creationId xmlns:a16="http://schemas.microsoft.com/office/drawing/2014/main" id="{57DEEE77-2505-4998-84FF-5DE0D1F7B748}"/>
              </a:ext>
            </a:extLst>
          </p:cNvPr>
          <p:cNvSpPr/>
          <p:nvPr/>
        </p:nvSpPr>
        <p:spPr bwMode="auto">
          <a:xfrm>
            <a:off x="4657601" y="1071265"/>
            <a:ext cx="300038" cy="230187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16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7" name="직사각형 56">
            <a:extLst>
              <a:ext uri="{FF2B5EF4-FFF2-40B4-BE49-F238E27FC236}">
                <a16:creationId xmlns:a16="http://schemas.microsoft.com/office/drawing/2014/main" id="{83CF3F1B-E0F4-40CC-8896-D661FFCB3D13}"/>
              </a:ext>
            </a:extLst>
          </p:cNvPr>
          <p:cNvSpPr/>
          <p:nvPr/>
        </p:nvSpPr>
        <p:spPr bwMode="auto">
          <a:xfrm>
            <a:off x="4957639" y="1071265"/>
            <a:ext cx="298450" cy="230187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16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</a:t>
            </a:r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8" name="직사각형 57">
            <a:extLst>
              <a:ext uri="{FF2B5EF4-FFF2-40B4-BE49-F238E27FC236}">
                <a16:creationId xmlns:a16="http://schemas.microsoft.com/office/drawing/2014/main" id="{69168E64-E90A-42F5-BB7E-90B2136A5801}"/>
              </a:ext>
            </a:extLst>
          </p:cNvPr>
          <p:cNvSpPr/>
          <p:nvPr/>
        </p:nvSpPr>
        <p:spPr bwMode="auto">
          <a:xfrm>
            <a:off x="5256089" y="1071265"/>
            <a:ext cx="298450" cy="230187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16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9" name="직사각형 58">
            <a:extLst>
              <a:ext uri="{FF2B5EF4-FFF2-40B4-BE49-F238E27FC236}">
                <a16:creationId xmlns:a16="http://schemas.microsoft.com/office/drawing/2014/main" id="{44C7A372-835F-4649-8613-5DC23430E705}"/>
              </a:ext>
            </a:extLst>
          </p:cNvPr>
          <p:cNvSpPr/>
          <p:nvPr/>
        </p:nvSpPr>
        <p:spPr bwMode="auto">
          <a:xfrm>
            <a:off x="5554539" y="1071265"/>
            <a:ext cx="300037" cy="230187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16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0" name="직사각형 59">
            <a:extLst>
              <a:ext uri="{FF2B5EF4-FFF2-40B4-BE49-F238E27FC236}">
                <a16:creationId xmlns:a16="http://schemas.microsoft.com/office/drawing/2014/main" id="{4767EE76-BFD2-485E-87BC-42038BB9AF14}"/>
              </a:ext>
            </a:extLst>
          </p:cNvPr>
          <p:cNvSpPr/>
          <p:nvPr/>
        </p:nvSpPr>
        <p:spPr bwMode="auto">
          <a:xfrm>
            <a:off x="5854576" y="1071265"/>
            <a:ext cx="300038" cy="2286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16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1" name="직사각형 60">
            <a:extLst>
              <a:ext uri="{FF2B5EF4-FFF2-40B4-BE49-F238E27FC236}">
                <a16:creationId xmlns:a16="http://schemas.microsoft.com/office/drawing/2014/main" id="{E87CA5F0-4C5A-4110-93A9-9B95A0C78A63}"/>
              </a:ext>
            </a:extLst>
          </p:cNvPr>
          <p:cNvSpPr/>
          <p:nvPr/>
        </p:nvSpPr>
        <p:spPr bwMode="auto">
          <a:xfrm>
            <a:off x="6154614" y="1071265"/>
            <a:ext cx="298450" cy="2286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16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2" name="직사각형 61">
            <a:extLst>
              <a:ext uri="{FF2B5EF4-FFF2-40B4-BE49-F238E27FC236}">
                <a16:creationId xmlns:a16="http://schemas.microsoft.com/office/drawing/2014/main" id="{730B0B05-8C34-4792-900A-8F82DAAEF97D}"/>
              </a:ext>
            </a:extLst>
          </p:cNvPr>
          <p:cNvSpPr/>
          <p:nvPr/>
        </p:nvSpPr>
        <p:spPr bwMode="auto">
          <a:xfrm>
            <a:off x="6453064" y="1071265"/>
            <a:ext cx="301625" cy="2286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16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19546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A50D355-94DE-4F7C-97EB-1B5A2AA89B4B}"/>
              </a:ext>
            </a:extLst>
          </p:cNvPr>
          <p:cNvSpPr txBox="1"/>
          <p:nvPr/>
        </p:nvSpPr>
        <p:spPr>
          <a:xfrm>
            <a:off x="316668" y="548680"/>
            <a:ext cx="8510663" cy="60016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service servicemanager /system/bin/servicemanager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    class core animation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    user system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    group system readproc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    critical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    onrestart restart healthd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    onrestart restart zygote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    onrestart restart audioserver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    onrestart restart media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    onrestart restart surfaceflinger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    onrestart restart inputflinger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    onrestart restart drm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    onrestart restart cameraserver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    writepid /dev/cpuset/system-background/tasks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    shutdown critical</a:t>
            </a:r>
          </a:p>
          <a:p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70161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ED864B37-C9F2-4865-9230-560ACE1449D4}"/>
              </a:ext>
            </a:extLst>
          </p:cNvPr>
          <p:cNvSpPr/>
          <p:nvPr/>
        </p:nvSpPr>
        <p:spPr bwMode="auto">
          <a:xfrm>
            <a:off x="3321050" y="4195763"/>
            <a:ext cx="2206625" cy="23495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A1BEE5FE-4296-461A-8462-23EF64CC7740}"/>
              </a:ext>
            </a:extLst>
          </p:cNvPr>
          <p:cNvSpPr/>
          <p:nvPr/>
        </p:nvSpPr>
        <p:spPr bwMode="auto">
          <a:xfrm>
            <a:off x="3321050" y="4430713"/>
            <a:ext cx="2206625" cy="236537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7134B45B-91D5-4B91-B5F8-BD8C12C4ACE7}"/>
              </a:ext>
            </a:extLst>
          </p:cNvPr>
          <p:cNvSpPr/>
          <p:nvPr/>
        </p:nvSpPr>
        <p:spPr bwMode="auto">
          <a:xfrm>
            <a:off x="3321050" y="4667250"/>
            <a:ext cx="2206625" cy="233363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EEC568EC-03B6-41DF-B90C-154DE039292E}"/>
              </a:ext>
            </a:extLst>
          </p:cNvPr>
          <p:cNvSpPr/>
          <p:nvPr/>
        </p:nvSpPr>
        <p:spPr bwMode="auto">
          <a:xfrm>
            <a:off x="3321050" y="4900613"/>
            <a:ext cx="2206625" cy="236537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A812D88E-7A79-4D46-BE8C-5FAB6FC231FA}"/>
              </a:ext>
            </a:extLst>
          </p:cNvPr>
          <p:cNvSpPr/>
          <p:nvPr/>
        </p:nvSpPr>
        <p:spPr bwMode="auto">
          <a:xfrm>
            <a:off x="3321050" y="5137150"/>
            <a:ext cx="2206625" cy="23495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"onrestart"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7D68AC6A-E884-4C10-8DE3-F3D0A227AD55}"/>
              </a:ext>
            </a:extLst>
          </p:cNvPr>
          <p:cNvSpPr/>
          <p:nvPr/>
        </p:nvSpPr>
        <p:spPr bwMode="auto">
          <a:xfrm>
            <a:off x="3321050" y="5372100"/>
            <a:ext cx="2206625" cy="233363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93813020-CB29-4DEA-8351-7EE5C0B4CB67}"/>
              </a:ext>
            </a:extLst>
          </p:cNvPr>
          <p:cNvSpPr/>
          <p:nvPr/>
        </p:nvSpPr>
        <p:spPr bwMode="auto">
          <a:xfrm>
            <a:off x="3321050" y="5605463"/>
            <a:ext cx="2206625" cy="236537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CBAF166D-21CB-440B-804F-AA80CEFE01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32088" y="4116388"/>
            <a:ext cx="558800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/>
            <a:r>
              <a:rPr kumimoji="1" lang="en-US" altLang="ko-KR">
                <a:ea typeface="굴림" panose="020B0600000101010101" pitchFamily="50" charset="-127"/>
              </a:rPr>
              <a:t>alist</a:t>
            </a:r>
            <a:endParaRPr kumimoji="1" lang="ko-KR" altLang="en-US">
              <a:ea typeface="굴림" panose="020B0600000101010101" pitchFamily="50" charset="-127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EFCA282E-2452-4129-BA80-A2762D9383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13038" y="4357688"/>
            <a:ext cx="577850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/>
            <a:r>
              <a:rPr kumimoji="1" lang="en-US" altLang="ko-KR">
                <a:ea typeface="굴림" panose="020B0600000101010101" pitchFamily="50" charset="-127"/>
              </a:rPr>
              <a:t>qlist</a:t>
            </a:r>
            <a:endParaRPr kumimoji="1" lang="ko-KR" altLang="en-US">
              <a:ea typeface="굴림" panose="020B0600000101010101" pitchFamily="50" charset="-127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7D1E1849-C607-4F84-A478-714EEEE0CC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68600" y="4600575"/>
            <a:ext cx="522288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/>
            <a:r>
              <a:rPr kumimoji="1" lang="en-US" altLang="ko-KR">
                <a:ea typeface="굴림" panose="020B0600000101010101" pitchFamily="50" charset="-127"/>
              </a:rPr>
              <a:t>tlist</a:t>
            </a:r>
            <a:endParaRPr kumimoji="1" lang="ko-KR" altLang="en-US">
              <a:ea typeface="굴림" panose="020B0600000101010101" pitchFamily="50" charset="-127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CF86CF08-643F-43B1-8DCA-7D23E1D228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2238" y="4843463"/>
            <a:ext cx="628650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/>
            <a:r>
              <a:rPr kumimoji="1" lang="en-US" altLang="ko-KR">
                <a:ea typeface="굴림" panose="020B0600000101010101" pitchFamily="50" charset="-127"/>
              </a:rPr>
              <a:t>hash</a:t>
            </a:r>
            <a:endParaRPr kumimoji="1" lang="ko-KR" altLang="en-US">
              <a:ea typeface="굴림" panose="020B0600000101010101" pitchFamily="50" charset="-127"/>
            </a:endParaRP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6E271060-1E7B-4C0C-895B-6ED47A7F6E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73338" y="5084763"/>
            <a:ext cx="717550" cy="322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/>
            <a:r>
              <a:rPr kumimoji="1" lang="en-US" altLang="ko-KR">
                <a:ea typeface="굴림" panose="020B0600000101010101" pitchFamily="50" charset="-127"/>
              </a:rPr>
              <a:t>name</a:t>
            </a:r>
            <a:endParaRPr kumimoji="1" lang="ko-KR" altLang="en-US">
              <a:ea typeface="굴림" panose="020B0600000101010101" pitchFamily="50" charset="-127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82AAC96A-2291-4B39-A72B-E3DD8018F3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43113" y="5327650"/>
            <a:ext cx="1247775" cy="32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/>
            <a:r>
              <a:rPr kumimoji="1" lang="en-US" altLang="ko-KR">
                <a:ea typeface="굴림" panose="020B0600000101010101" pitchFamily="50" charset="-127"/>
              </a:rPr>
              <a:t>commands</a:t>
            </a:r>
            <a:endParaRPr kumimoji="1" lang="ko-KR" altLang="en-US">
              <a:ea typeface="굴림" panose="020B0600000101010101" pitchFamily="50" charset="-127"/>
            </a:endParaRP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827DBF6C-878D-4E6F-85AF-0AB1F1EE8A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24113" y="5570538"/>
            <a:ext cx="866775" cy="322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/>
            <a:r>
              <a:rPr kumimoji="1" lang="en-US" altLang="ko-KR">
                <a:ea typeface="굴림" panose="020B0600000101010101" pitchFamily="50" charset="-127"/>
              </a:rPr>
              <a:t>current</a:t>
            </a:r>
            <a:endParaRPr kumimoji="1" lang="ko-KR" altLang="en-US">
              <a:ea typeface="굴림" panose="020B0600000101010101" pitchFamily="50" charset="-127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50113C9A-81E1-4D6E-A679-12711E13D4DC}"/>
              </a:ext>
            </a:extLst>
          </p:cNvPr>
          <p:cNvSpPr/>
          <p:nvPr/>
        </p:nvSpPr>
        <p:spPr bwMode="auto">
          <a:xfrm>
            <a:off x="3321050" y="974725"/>
            <a:ext cx="2206625" cy="23495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9" name="직사각형 19">
            <a:extLst>
              <a:ext uri="{FF2B5EF4-FFF2-40B4-BE49-F238E27FC236}">
                <a16:creationId xmlns:a16="http://schemas.microsoft.com/office/drawing/2014/main" id="{7F5B0B7C-C56D-409D-8F0E-15552EEFE0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51138" y="893763"/>
            <a:ext cx="539750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/>
            <a:r>
              <a:rPr kumimoji="1" lang="en-US" altLang="ko-KR">
                <a:ea typeface="굴림" panose="020B0600000101010101" pitchFamily="50" charset="-127"/>
              </a:rPr>
              <a:t>slist</a:t>
            </a:r>
            <a:endParaRPr kumimoji="1" lang="ko-KR" altLang="en-US">
              <a:ea typeface="굴림" panose="020B0600000101010101" pitchFamily="50" charset="-127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371CBB1A-A392-4C2C-AADA-D02953F834E1}"/>
              </a:ext>
            </a:extLst>
          </p:cNvPr>
          <p:cNvSpPr/>
          <p:nvPr/>
        </p:nvSpPr>
        <p:spPr bwMode="auto">
          <a:xfrm>
            <a:off x="3321050" y="1203325"/>
            <a:ext cx="2206625" cy="23495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16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"servicemanager"</a:t>
            </a:r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1" name="직사각형 21">
            <a:extLst>
              <a:ext uri="{FF2B5EF4-FFF2-40B4-BE49-F238E27FC236}">
                <a16:creationId xmlns:a16="http://schemas.microsoft.com/office/drawing/2014/main" id="{41573815-5B10-45C1-8AA3-5603957D76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73338" y="1122363"/>
            <a:ext cx="717550" cy="322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/>
            <a:r>
              <a:rPr kumimoji="1" lang="en-US" altLang="ko-KR">
                <a:ea typeface="굴림" panose="020B0600000101010101" pitchFamily="50" charset="-127"/>
              </a:rPr>
              <a:t>name</a:t>
            </a:r>
            <a:endParaRPr kumimoji="1" lang="ko-KR" altLang="en-US">
              <a:ea typeface="굴림" panose="020B0600000101010101" pitchFamily="50" charset="-127"/>
            </a:endParaRP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74A23902-3F23-4528-9E2B-46CA932DFBA4}"/>
              </a:ext>
            </a:extLst>
          </p:cNvPr>
          <p:cNvSpPr/>
          <p:nvPr/>
        </p:nvSpPr>
        <p:spPr bwMode="auto">
          <a:xfrm>
            <a:off x="3321050" y="1431925"/>
            <a:ext cx="2206625" cy="233363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"core"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3" name="직사각형 23">
            <a:extLst>
              <a:ext uri="{FF2B5EF4-FFF2-40B4-BE49-F238E27FC236}">
                <a16:creationId xmlns:a16="http://schemas.microsoft.com/office/drawing/2014/main" id="{E72A3F3E-AED9-455D-A8FC-EBE287BA5F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19313" y="1349375"/>
            <a:ext cx="1171575" cy="32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/>
            <a:r>
              <a:rPr kumimoji="1" lang="en-US" altLang="ko-KR">
                <a:ea typeface="굴림" panose="020B0600000101010101" pitchFamily="50" charset="-127"/>
              </a:rPr>
              <a:t>classname</a:t>
            </a:r>
            <a:endParaRPr kumimoji="1" lang="ko-KR" altLang="en-US">
              <a:ea typeface="굴림" panose="020B0600000101010101" pitchFamily="50" charset="-127"/>
            </a:endParaRPr>
          </a:p>
        </p:txBody>
      </p:sp>
      <p:sp>
        <p:nvSpPr>
          <p:cNvPr id="24" name="직사각형 25">
            <a:extLst>
              <a:ext uri="{FF2B5EF4-FFF2-40B4-BE49-F238E27FC236}">
                <a16:creationId xmlns:a16="http://schemas.microsoft.com/office/drawing/2014/main" id="{0D5F2EE8-6AE0-4C51-A9F3-5A78D65A06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59063" y="1579563"/>
            <a:ext cx="631825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/>
            <a:r>
              <a:rPr kumimoji="1" lang="en-US" altLang="ko-KR">
                <a:ea typeface="굴림" panose="020B0600000101010101" pitchFamily="50" charset="-127"/>
              </a:rPr>
              <a:t>flags</a:t>
            </a:r>
            <a:endParaRPr kumimoji="1" lang="ko-KR" altLang="en-US">
              <a:ea typeface="굴림" panose="020B0600000101010101" pitchFamily="50" charset="-127"/>
            </a:endParaRP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E7B7F1A4-FB4C-462C-A320-7930254E855B}"/>
              </a:ext>
            </a:extLst>
          </p:cNvPr>
          <p:cNvSpPr/>
          <p:nvPr/>
        </p:nvSpPr>
        <p:spPr bwMode="auto">
          <a:xfrm>
            <a:off x="3321050" y="1885950"/>
            <a:ext cx="2206625" cy="23653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6" name="직사각형 27">
            <a:extLst>
              <a:ext uri="{FF2B5EF4-FFF2-40B4-BE49-F238E27FC236}">
                <a16:creationId xmlns:a16="http://schemas.microsoft.com/office/drawing/2014/main" id="{81DEBC30-ECD3-4C8A-A92B-994510EB47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05113" y="1806575"/>
            <a:ext cx="485775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/>
            <a:r>
              <a:rPr kumimoji="1" lang="en-US" altLang="ko-KR">
                <a:ea typeface="굴림" panose="020B0600000101010101" pitchFamily="50" charset="-127"/>
              </a:rPr>
              <a:t>pid</a:t>
            </a:r>
            <a:endParaRPr kumimoji="1" lang="ko-KR" altLang="en-US">
              <a:ea typeface="굴림" panose="020B0600000101010101" pitchFamily="50" charset="-127"/>
            </a:endParaRP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C9CD7EE7-AAB0-49E0-9FA6-95969275BE14}"/>
              </a:ext>
            </a:extLst>
          </p:cNvPr>
          <p:cNvSpPr/>
          <p:nvPr/>
        </p:nvSpPr>
        <p:spPr bwMode="auto">
          <a:xfrm>
            <a:off x="3321050" y="2116138"/>
            <a:ext cx="2206625" cy="23336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8" name="직사각형 29">
            <a:extLst>
              <a:ext uri="{FF2B5EF4-FFF2-40B4-BE49-F238E27FC236}">
                <a16:creationId xmlns:a16="http://schemas.microsoft.com/office/drawing/2014/main" id="{F828BBD3-0231-4BA1-B853-0C46A9CDBB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6588" y="2033588"/>
            <a:ext cx="1384300" cy="322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/>
            <a:r>
              <a:rPr kumimoji="1" lang="en-US" altLang="ko-KR">
                <a:ea typeface="굴림" panose="020B0600000101010101" pitchFamily="50" charset="-127"/>
              </a:rPr>
              <a:t>time_started</a:t>
            </a:r>
            <a:endParaRPr kumimoji="1" lang="ko-KR" altLang="en-US">
              <a:ea typeface="굴림" panose="020B0600000101010101" pitchFamily="50" charset="-127"/>
            </a:endParaRPr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D42D16B1-3161-47BF-9C98-D1440529C3EC}"/>
              </a:ext>
            </a:extLst>
          </p:cNvPr>
          <p:cNvSpPr/>
          <p:nvPr/>
        </p:nvSpPr>
        <p:spPr bwMode="auto">
          <a:xfrm>
            <a:off x="3321050" y="2343150"/>
            <a:ext cx="2206625" cy="23495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0" name="직사각형 31">
            <a:extLst>
              <a:ext uri="{FF2B5EF4-FFF2-40B4-BE49-F238E27FC236}">
                <a16:creationId xmlns:a16="http://schemas.microsoft.com/office/drawing/2014/main" id="{51FAED50-6C5B-41C5-867B-840AAA927D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35150" y="2262188"/>
            <a:ext cx="1455738" cy="322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/>
            <a:r>
              <a:rPr kumimoji="1" lang="en-US" altLang="ko-KR">
                <a:ea typeface="굴림" panose="020B0600000101010101" pitchFamily="50" charset="-127"/>
              </a:rPr>
              <a:t>time_crashed</a:t>
            </a:r>
            <a:endParaRPr kumimoji="1" lang="ko-KR" altLang="en-US">
              <a:ea typeface="굴림" panose="020B0600000101010101" pitchFamily="50" charset="-127"/>
            </a:endParaRPr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060EE17E-A565-4742-957B-FFC3E5F26A79}"/>
              </a:ext>
            </a:extLst>
          </p:cNvPr>
          <p:cNvSpPr/>
          <p:nvPr/>
        </p:nvSpPr>
        <p:spPr bwMode="auto">
          <a:xfrm>
            <a:off x="3321050" y="2570163"/>
            <a:ext cx="2206625" cy="236537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2" name="직사각형 33">
            <a:extLst>
              <a:ext uri="{FF2B5EF4-FFF2-40B4-BE49-F238E27FC236}">
                <a16:creationId xmlns:a16="http://schemas.microsoft.com/office/drawing/2014/main" id="{AD4A02DC-F9C6-4DBD-897A-1C6836790B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68513" y="2490788"/>
            <a:ext cx="1222375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/>
            <a:r>
              <a:rPr kumimoji="1" lang="en-US" altLang="ko-KR">
                <a:ea typeface="굴림" panose="020B0600000101010101" pitchFamily="50" charset="-127"/>
              </a:rPr>
              <a:t>nr_crashed</a:t>
            </a:r>
            <a:endParaRPr kumimoji="1" lang="ko-KR" altLang="en-US">
              <a:ea typeface="굴림" panose="020B0600000101010101" pitchFamily="50" charset="-127"/>
            </a:endParaRPr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3D73C941-5B5E-4DEA-9FEE-7345789220E5}"/>
              </a:ext>
            </a:extLst>
          </p:cNvPr>
          <p:cNvSpPr/>
          <p:nvPr/>
        </p:nvSpPr>
        <p:spPr bwMode="auto">
          <a:xfrm>
            <a:off x="3321050" y="2798763"/>
            <a:ext cx="2206625" cy="23495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1000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4" name="직사각형 35">
            <a:extLst>
              <a:ext uri="{FF2B5EF4-FFF2-40B4-BE49-F238E27FC236}">
                <a16:creationId xmlns:a16="http://schemas.microsoft.com/office/drawing/2014/main" id="{8F256E4C-ECF0-4BFF-978D-A122E8BCBF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09875" y="2717800"/>
            <a:ext cx="481013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/>
            <a:r>
              <a:rPr kumimoji="1" lang="en-US" altLang="ko-KR">
                <a:ea typeface="굴림" panose="020B0600000101010101" pitchFamily="50" charset="-127"/>
              </a:rPr>
              <a:t>uid</a:t>
            </a:r>
            <a:endParaRPr kumimoji="1" lang="ko-KR" altLang="en-US">
              <a:ea typeface="굴림" panose="020B0600000101010101" pitchFamily="50" charset="-127"/>
            </a:endParaRPr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927CCC82-A1C4-44E7-91C9-168AFF0FC973}"/>
              </a:ext>
            </a:extLst>
          </p:cNvPr>
          <p:cNvSpPr/>
          <p:nvPr/>
        </p:nvSpPr>
        <p:spPr bwMode="auto">
          <a:xfrm>
            <a:off x="3321050" y="3033713"/>
            <a:ext cx="2206625" cy="23495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1000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6" name="직사각형 37">
            <a:extLst>
              <a:ext uri="{FF2B5EF4-FFF2-40B4-BE49-F238E27FC236}">
                <a16:creationId xmlns:a16="http://schemas.microsoft.com/office/drawing/2014/main" id="{7EC29485-A4F5-4A7D-85E7-7D7CBEB4C9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03525" y="2952750"/>
            <a:ext cx="487363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/>
            <a:r>
              <a:rPr kumimoji="1" lang="en-US" altLang="ko-KR">
                <a:ea typeface="굴림" panose="020B0600000101010101" pitchFamily="50" charset="-127"/>
              </a:rPr>
              <a:t>gid</a:t>
            </a:r>
            <a:endParaRPr kumimoji="1" lang="ko-KR" altLang="en-US">
              <a:ea typeface="굴림" panose="020B0600000101010101" pitchFamily="50" charset="-127"/>
            </a:endParaRP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43FDA82A-6D9D-4282-A318-DBF349707366}"/>
              </a:ext>
            </a:extLst>
          </p:cNvPr>
          <p:cNvSpPr/>
          <p:nvPr/>
        </p:nvSpPr>
        <p:spPr bwMode="auto">
          <a:xfrm>
            <a:off x="3321050" y="3265488"/>
            <a:ext cx="2206625" cy="23495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8" name="직사각형 39">
            <a:extLst>
              <a:ext uri="{FF2B5EF4-FFF2-40B4-BE49-F238E27FC236}">
                <a16:creationId xmlns:a16="http://schemas.microsoft.com/office/drawing/2014/main" id="{B17DC189-A333-4D6D-A32C-B8686DC822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41538" y="3184525"/>
            <a:ext cx="1149350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/>
            <a:r>
              <a:rPr kumimoji="1" lang="en-US" altLang="ko-KR">
                <a:ea typeface="굴림" panose="020B0600000101010101" pitchFamily="50" charset="-127"/>
              </a:rPr>
              <a:t>supp_gids</a:t>
            </a:r>
            <a:endParaRPr kumimoji="1" lang="ko-KR" altLang="en-US">
              <a:ea typeface="굴림" panose="020B0600000101010101" pitchFamily="50" charset="-127"/>
            </a:endParaRPr>
          </a:p>
        </p:txBody>
      </p:sp>
      <p:sp>
        <p:nvSpPr>
          <p:cNvPr id="39" name="직사각형 38">
            <a:extLst>
              <a:ext uri="{FF2B5EF4-FFF2-40B4-BE49-F238E27FC236}">
                <a16:creationId xmlns:a16="http://schemas.microsoft.com/office/drawing/2014/main" id="{15EA0FD5-03DF-4499-840A-8F2FDE421E5D}"/>
              </a:ext>
            </a:extLst>
          </p:cNvPr>
          <p:cNvSpPr/>
          <p:nvPr/>
        </p:nvSpPr>
        <p:spPr bwMode="auto">
          <a:xfrm>
            <a:off x="3321050" y="3497263"/>
            <a:ext cx="2206625" cy="23495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0" name="직사각형 41">
            <a:extLst>
              <a:ext uri="{FF2B5EF4-FFF2-40B4-BE49-F238E27FC236}">
                <a16:creationId xmlns:a16="http://schemas.microsoft.com/office/drawing/2014/main" id="{0F395405-F063-47F6-9221-A7EAB29290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47850" y="3416300"/>
            <a:ext cx="1443038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/>
            <a:r>
              <a:rPr kumimoji="1" lang="en-US" altLang="ko-KR">
                <a:ea typeface="굴림" panose="020B0600000101010101" pitchFamily="50" charset="-127"/>
              </a:rPr>
              <a:t>nr_supp_gids</a:t>
            </a:r>
            <a:endParaRPr kumimoji="1" lang="ko-KR" altLang="en-US">
              <a:ea typeface="굴림" panose="020B0600000101010101" pitchFamily="50" charset="-127"/>
            </a:endParaRPr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6F09C0E4-1624-4207-A629-2D658298D1AA}"/>
              </a:ext>
            </a:extLst>
          </p:cNvPr>
          <p:cNvSpPr/>
          <p:nvPr/>
        </p:nvSpPr>
        <p:spPr bwMode="auto">
          <a:xfrm>
            <a:off x="3321050" y="3727450"/>
            <a:ext cx="2206625" cy="23653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2" name="직사각형 43">
            <a:extLst>
              <a:ext uri="{FF2B5EF4-FFF2-40B4-BE49-F238E27FC236}">
                <a16:creationId xmlns:a16="http://schemas.microsoft.com/office/drawing/2014/main" id="{08455F0A-3D70-4337-9EA8-3DA343E13C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03475" y="3648075"/>
            <a:ext cx="887413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/>
            <a:r>
              <a:rPr kumimoji="1" lang="en-US" altLang="ko-KR">
                <a:ea typeface="굴림" panose="020B0600000101010101" pitchFamily="50" charset="-127"/>
              </a:rPr>
              <a:t>sockets</a:t>
            </a:r>
            <a:endParaRPr kumimoji="1" lang="ko-KR" altLang="en-US">
              <a:ea typeface="굴림" panose="020B0600000101010101" pitchFamily="50" charset="-127"/>
            </a:endParaRPr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F92931F5-8E66-4987-BBD3-82F711068A50}"/>
              </a:ext>
            </a:extLst>
          </p:cNvPr>
          <p:cNvSpPr/>
          <p:nvPr/>
        </p:nvSpPr>
        <p:spPr bwMode="auto">
          <a:xfrm>
            <a:off x="3321050" y="3959225"/>
            <a:ext cx="2206625" cy="23653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4" name="직사각형 45">
            <a:extLst>
              <a:ext uri="{FF2B5EF4-FFF2-40B4-BE49-F238E27FC236}">
                <a16:creationId xmlns:a16="http://schemas.microsoft.com/office/drawing/2014/main" id="{81C5218C-2EFB-406D-AC71-855D707824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86013" y="3878263"/>
            <a:ext cx="904875" cy="322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/>
            <a:r>
              <a:rPr kumimoji="1" lang="en-US" altLang="ko-KR">
                <a:ea typeface="굴림" panose="020B0600000101010101" pitchFamily="50" charset="-127"/>
              </a:rPr>
              <a:t>envvars</a:t>
            </a:r>
            <a:endParaRPr kumimoji="1" lang="ko-KR" altLang="en-US">
              <a:ea typeface="굴림" panose="020B0600000101010101" pitchFamily="50" charset="-127"/>
            </a:endParaRPr>
          </a:p>
        </p:txBody>
      </p:sp>
      <p:sp>
        <p:nvSpPr>
          <p:cNvPr id="45" name="직사각형 44">
            <a:extLst>
              <a:ext uri="{FF2B5EF4-FFF2-40B4-BE49-F238E27FC236}">
                <a16:creationId xmlns:a16="http://schemas.microsoft.com/office/drawing/2014/main" id="{4F1D24A4-3EB7-4671-A114-E750A9285247}"/>
              </a:ext>
            </a:extLst>
          </p:cNvPr>
          <p:cNvSpPr/>
          <p:nvPr/>
        </p:nvSpPr>
        <p:spPr bwMode="auto">
          <a:xfrm>
            <a:off x="3321050" y="5837238"/>
            <a:ext cx="2206625" cy="23336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6" name="직사각형 51">
            <a:extLst>
              <a:ext uri="{FF2B5EF4-FFF2-40B4-BE49-F238E27FC236}">
                <a16:creationId xmlns:a16="http://schemas.microsoft.com/office/drawing/2014/main" id="{86686D5A-F0A3-4E7D-A6C3-DCA5674B90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82863" y="5756275"/>
            <a:ext cx="708025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/>
            <a:r>
              <a:rPr kumimoji="1" lang="en-US" altLang="ko-KR">
                <a:ea typeface="굴림" panose="020B0600000101010101" pitchFamily="50" charset="-127"/>
              </a:rPr>
              <a:t>nargs</a:t>
            </a:r>
            <a:endParaRPr kumimoji="1" lang="ko-KR" altLang="en-US">
              <a:ea typeface="굴림" panose="020B0600000101010101" pitchFamily="50" charset="-127"/>
            </a:endParaRPr>
          </a:p>
        </p:txBody>
      </p:sp>
      <p:sp>
        <p:nvSpPr>
          <p:cNvPr id="47" name="직사각형 46">
            <a:extLst>
              <a:ext uri="{FF2B5EF4-FFF2-40B4-BE49-F238E27FC236}">
                <a16:creationId xmlns:a16="http://schemas.microsoft.com/office/drawing/2014/main" id="{0159E082-53F8-4955-A5D5-0D2F924AC004}"/>
              </a:ext>
            </a:extLst>
          </p:cNvPr>
          <p:cNvSpPr/>
          <p:nvPr/>
        </p:nvSpPr>
        <p:spPr bwMode="auto">
          <a:xfrm>
            <a:off x="3321050" y="6067425"/>
            <a:ext cx="2206625" cy="23495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105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/system/bin/servicemanager</a:t>
            </a:r>
            <a:endParaRPr lang="ko-KR" altLang="en-US" sz="105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8" name="직사각형 53">
            <a:extLst>
              <a:ext uri="{FF2B5EF4-FFF2-40B4-BE49-F238E27FC236}">
                <a16:creationId xmlns:a16="http://schemas.microsoft.com/office/drawing/2014/main" id="{E67F8B0F-3C55-4336-B09E-CE7F5AEC23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06688" y="5986463"/>
            <a:ext cx="584200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/>
            <a:r>
              <a:rPr kumimoji="1" lang="en-US" altLang="ko-KR">
                <a:ea typeface="굴림" panose="020B0600000101010101" pitchFamily="50" charset="-127"/>
              </a:rPr>
              <a:t>args</a:t>
            </a:r>
            <a:endParaRPr kumimoji="1" lang="ko-KR" altLang="en-US">
              <a:ea typeface="굴림" panose="020B0600000101010101" pitchFamily="50" charset="-127"/>
            </a:endParaRPr>
          </a:p>
        </p:txBody>
      </p:sp>
      <p:sp>
        <p:nvSpPr>
          <p:cNvPr id="49" name="직사각형 48">
            <a:extLst>
              <a:ext uri="{FF2B5EF4-FFF2-40B4-BE49-F238E27FC236}">
                <a16:creationId xmlns:a16="http://schemas.microsoft.com/office/drawing/2014/main" id="{AEEC80BE-5135-47C0-A7F8-9277CEB5EB7A}"/>
              </a:ext>
            </a:extLst>
          </p:cNvPr>
          <p:cNvSpPr/>
          <p:nvPr/>
        </p:nvSpPr>
        <p:spPr bwMode="auto">
          <a:xfrm>
            <a:off x="3321050" y="6305550"/>
            <a:ext cx="2206625" cy="23495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0" name="직사각형 56">
            <a:extLst>
              <a:ext uri="{FF2B5EF4-FFF2-40B4-BE49-F238E27FC236}">
                <a16:creationId xmlns:a16="http://schemas.microsoft.com/office/drawing/2014/main" id="{02FEFC0B-F591-4B5C-987F-5B420C9149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41425" y="4548188"/>
            <a:ext cx="1057275" cy="322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/>
            <a:r>
              <a:rPr kumimoji="1" lang="en-US" altLang="ko-KR">
                <a:ea typeface="굴림" panose="020B0600000101010101" pitchFamily="50" charset="-127"/>
              </a:rPr>
              <a:t>onrestart</a:t>
            </a:r>
            <a:endParaRPr kumimoji="1" lang="ko-KR" altLang="en-US">
              <a:ea typeface="굴림" panose="020B0600000101010101" pitchFamily="50" charset="-127"/>
            </a:endParaRPr>
          </a:p>
        </p:txBody>
      </p:sp>
      <p:sp>
        <p:nvSpPr>
          <p:cNvPr id="51" name="직사각형 50">
            <a:extLst>
              <a:ext uri="{FF2B5EF4-FFF2-40B4-BE49-F238E27FC236}">
                <a16:creationId xmlns:a16="http://schemas.microsoft.com/office/drawing/2014/main" id="{1A6DD523-6AB6-41E5-9EFD-88EFF66BA5F3}"/>
              </a:ext>
            </a:extLst>
          </p:cNvPr>
          <p:cNvSpPr/>
          <p:nvPr/>
        </p:nvSpPr>
        <p:spPr bwMode="auto">
          <a:xfrm>
            <a:off x="257175" y="1025525"/>
            <a:ext cx="1101725" cy="23653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2" name="직사각형 60">
            <a:extLst>
              <a:ext uri="{FF2B5EF4-FFF2-40B4-BE49-F238E27FC236}">
                <a16:creationId xmlns:a16="http://schemas.microsoft.com/office/drawing/2014/main" id="{D0FA54CA-20E6-46A8-83AB-0E681DEF0A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8113" y="1262063"/>
            <a:ext cx="1209675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/>
            <a:r>
              <a:rPr kumimoji="1" lang="en-US" altLang="ko-KR">
                <a:ea typeface="굴림" panose="020B0600000101010101" pitchFamily="50" charset="-127"/>
              </a:rPr>
              <a:t>service_list</a:t>
            </a:r>
            <a:endParaRPr kumimoji="1" lang="ko-KR" altLang="en-US">
              <a:ea typeface="굴림" panose="020B0600000101010101" pitchFamily="50" charset="-127"/>
            </a:endParaRPr>
          </a:p>
        </p:txBody>
      </p:sp>
      <p:cxnSp>
        <p:nvCxnSpPr>
          <p:cNvPr id="53" name="구부러진 연결선 61">
            <a:extLst>
              <a:ext uri="{FF2B5EF4-FFF2-40B4-BE49-F238E27FC236}">
                <a16:creationId xmlns:a16="http://schemas.microsoft.com/office/drawing/2014/main" id="{8DBD4F8A-32B9-4427-98DC-4C9A8B7E25AE}"/>
              </a:ext>
            </a:extLst>
          </p:cNvPr>
          <p:cNvCxnSpPr>
            <a:stCxn id="51" idx="3"/>
            <a:endCxn id="18" idx="1"/>
          </p:cNvCxnSpPr>
          <p:nvPr/>
        </p:nvCxnSpPr>
        <p:spPr bwMode="auto">
          <a:xfrm flipV="1">
            <a:off x="1358900" y="1093788"/>
            <a:ext cx="1962150" cy="49212"/>
          </a:xfrm>
          <a:prstGeom prst="curvedConnector3">
            <a:avLst>
              <a:gd name="adj1" fmla="val 50000"/>
            </a:avLst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직사각형 53">
            <a:extLst>
              <a:ext uri="{FF2B5EF4-FFF2-40B4-BE49-F238E27FC236}">
                <a16:creationId xmlns:a16="http://schemas.microsoft.com/office/drawing/2014/main" id="{CA665902-C144-4A4F-A99D-1F758A7A3A77}"/>
              </a:ext>
            </a:extLst>
          </p:cNvPr>
          <p:cNvSpPr/>
          <p:nvPr/>
        </p:nvSpPr>
        <p:spPr bwMode="auto">
          <a:xfrm>
            <a:off x="3321050" y="1660525"/>
            <a:ext cx="274638" cy="227013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5" name="직사각형 54">
            <a:extLst>
              <a:ext uri="{FF2B5EF4-FFF2-40B4-BE49-F238E27FC236}">
                <a16:creationId xmlns:a16="http://schemas.microsoft.com/office/drawing/2014/main" id="{C54FC78B-301A-4EB0-B18F-B46E39487706}"/>
              </a:ext>
            </a:extLst>
          </p:cNvPr>
          <p:cNvSpPr/>
          <p:nvPr/>
        </p:nvSpPr>
        <p:spPr bwMode="auto">
          <a:xfrm>
            <a:off x="3595688" y="1660525"/>
            <a:ext cx="277812" cy="227013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6" name="직사각형 55">
            <a:extLst>
              <a:ext uri="{FF2B5EF4-FFF2-40B4-BE49-F238E27FC236}">
                <a16:creationId xmlns:a16="http://schemas.microsoft.com/office/drawing/2014/main" id="{A0355D86-BAD5-41F4-9D84-9FE0183AF918}"/>
              </a:ext>
            </a:extLst>
          </p:cNvPr>
          <p:cNvSpPr/>
          <p:nvPr/>
        </p:nvSpPr>
        <p:spPr bwMode="auto">
          <a:xfrm>
            <a:off x="3873500" y="1658938"/>
            <a:ext cx="274638" cy="22860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7" name="직사각형 56">
            <a:extLst>
              <a:ext uri="{FF2B5EF4-FFF2-40B4-BE49-F238E27FC236}">
                <a16:creationId xmlns:a16="http://schemas.microsoft.com/office/drawing/2014/main" id="{C3A336DA-A3F7-489B-8BFE-D2478E10AAF0}"/>
              </a:ext>
            </a:extLst>
          </p:cNvPr>
          <p:cNvSpPr/>
          <p:nvPr/>
        </p:nvSpPr>
        <p:spPr bwMode="auto">
          <a:xfrm>
            <a:off x="4148138" y="1658938"/>
            <a:ext cx="276225" cy="2286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8" name="직사각형 57">
            <a:extLst>
              <a:ext uri="{FF2B5EF4-FFF2-40B4-BE49-F238E27FC236}">
                <a16:creationId xmlns:a16="http://schemas.microsoft.com/office/drawing/2014/main" id="{5EB94608-26DE-49FB-88E5-7ECC0E428BC1}"/>
              </a:ext>
            </a:extLst>
          </p:cNvPr>
          <p:cNvSpPr/>
          <p:nvPr/>
        </p:nvSpPr>
        <p:spPr bwMode="auto">
          <a:xfrm>
            <a:off x="4424363" y="1658938"/>
            <a:ext cx="276225" cy="2286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9" name="직사각형 58">
            <a:extLst>
              <a:ext uri="{FF2B5EF4-FFF2-40B4-BE49-F238E27FC236}">
                <a16:creationId xmlns:a16="http://schemas.microsoft.com/office/drawing/2014/main" id="{C4698B27-2902-47FA-A741-AEACF1B547E3}"/>
              </a:ext>
            </a:extLst>
          </p:cNvPr>
          <p:cNvSpPr/>
          <p:nvPr/>
        </p:nvSpPr>
        <p:spPr bwMode="auto">
          <a:xfrm>
            <a:off x="4700588" y="1658938"/>
            <a:ext cx="274637" cy="22701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0" name="직사각형 59">
            <a:extLst>
              <a:ext uri="{FF2B5EF4-FFF2-40B4-BE49-F238E27FC236}">
                <a16:creationId xmlns:a16="http://schemas.microsoft.com/office/drawing/2014/main" id="{D996A912-E7A9-4572-B2C3-F069FCDE7663}"/>
              </a:ext>
            </a:extLst>
          </p:cNvPr>
          <p:cNvSpPr/>
          <p:nvPr/>
        </p:nvSpPr>
        <p:spPr bwMode="auto">
          <a:xfrm>
            <a:off x="4975225" y="1658938"/>
            <a:ext cx="276225" cy="22701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1" name="직사각형 60">
            <a:extLst>
              <a:ext uri="{FF2B5EF4-FFF2-40B4-BE49-F238E27FC236}">
                <a16:creationId xmlns:a16="http://schemas.microsoft.com/office/drawing/2014/main" id="{9EB813DA-1B52-4860-87E9-356626381360}"/>
              </a:ext>
            </a:extLst>
          </p:cNvPr>
          <p:cNvSpPr/>
          <p:nvPr/>
        </p:nvSpPr>
        <p:spPr bwMode="auto">
          <a:xfrm>
            <a:off x="5251450" y="1658938"/>
            <a:ext cx="276225" cy="22701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2" name="직사각형 1">
            <a:extLst>
              <a:ext uri="{FF2B5EF4-FFF2-40B4-BE49-F238E27FC236}">
                <a16:creationId xmlns:a16="http://schemas.microsoft.com/office/drawing/2014/main" id="{F6783C50-5403-409D-AAF0-B7B71876D5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61075" y="1592263"/>
            <a:ext cx="2506663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/>
            <a:r>
              <a:rPr kumimoji="1" lang="en-US" altLang="ko-KR" sz="2400">
                <a:latin typeface="Consolas" panose="020B0609020204030204" pitchFamily="49" charset="0"/>
                <a:ea typeface="굴림" panose="020B0600000101010101" pitchFamily="50" charset="-127"/>
                <a:cs typeface="Consolas" panose="020B0609020204030204" pitchFamily="49" charset="0"/>
              </a:rPr>
              <a:t>restart</a:t>
            </a:r>
            <a:r>
              <a:rPr kumimoji="1" lang="en-US" altLang="ko-KR" sz="1600">
                <a:latin typeface="Consolas" panose="020B0609020204030204" pitchFamily="49" charset="0"/>
                <a:ea typeface="굴림" panose="020B0600000101010101" pitchFamily="50" charset="-127"/>
                <a:cs typeface="Consolas" panose="020B0609020204030204" pitchFamily="49" charset="0"/>
              </a:rPr>
              <a:t> </a:t>
            </a:r>
            <a:r>
              <a:rPr kumimoji="1" lang="en-US" altLang="ko-KR" sz="2800">
                <a:latin typeface="Consolas" panose="020B0609020204030204" pitchFamily="49" charset="0"/>
                <a:ea typeface="굴림" panose="020B0600000101010101" pitchFamily="50" charset="-127"/>
                <a:cs typeface="Consolas" panose="020B0609020204030204" pitchFamily="49" charset="0"/>
              </a:rPr>
              <a:t>zygote</a:t>
            </a:r>
          </a:p>
        </p:txBody>
      </p:sp>
      <p:sp>
        <p:nvSpPr>
          <p:cNvPr id="63" name="직사각형 62">
            <a:extLst>
              <a:ext uri="{FF2B5EF4-FFF2-40B4-BE49-F238E27FC236}">
                <a16:creationId xmlns:a16="http://schemas.microsoft.com/office/drawing/2014/main" id="{6D74765A-97F6-40C6-B34D-C735A9BE732E}"/>
              </a:ext>
            </a:extLst>
          </p:cNvPr>
          <p:cNvSpPr/>
          <p:nvPr/>
        </p:nvSpPr>
        <p:spPr bwMode="auto">
          <a:xfrm>
            <a:off x="6815138" y="3443288"/>
            <a:ext cx="1431925" cy="23495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4" name="직사각형 63">
            <a:extLst>
              <a:ext uri="{FF2B5EF4-FFF2-40B4-BE49-F238E27FC236}">
                <a16:creationId xmlns:a16="http://schemas.microsoft.com/office/drawing/2014/main" id="{F6DB6293-E871-4180-A25C-5F9DA4357D59}"/>
              </a:ext>
            </a:extLst>
          </p:cNvPr>
          <p:cNvSpPr/>
          <p:nvPr/>
        </p:nvSpPr>
        <p:spPr bwMode="auto">
          <a:xfrm>
            <a:off x="6815138" y="3678238"/>
            <a:ext cx="1431925" cy="236537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5" name="직사각형 64">
            <a:extLst>
              <a:ext uri="{FF2B5EF4-FFF2-40B4-BE49-F238E27FC236}">
                <a16:creationId xmlns:a16="http://schemas.microsoft.com/office/drawing/2014/main" id="{8EC1B5C1-88ED-4069-93F2-E22BF579CA72}"/>
              </a:ext>
            </a:extLst>
          </p:cNvPr>
          <p:cNvSpPr/>
          <p:nvPr/>
        </p:nvSpPr>
        <p:spPr bwMode="auto">
          <a:xfrm>
            <a:off x="6815138" y="3914775"/>
            <a:ext cx="1431925" cy="233363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2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6" name="직사각형 65">
            <a:extLst>
              <a:ext uri="{FF2B5EF4-FFF2-40B4-BE49-F238E27FC236}">
                <a16:creationId xmlns:a16="http://schemas.microsoft.com/office/drawing/2014/main" id="{6F1D5B39-DBFE-4A5C-86BD-4E2235955CF3}"/>
              </a:ext>
            </a:extLst>
          </p:cNvPr>
          <p:cNvSpPr/>
          <p:nvPr/>
        </p:nvSpPr>
        <p:spPr bwMode="auto">
          <a:xfrm>
            <a:off x="6815138" y="4148138"/>
            <a:ext cx="1431925" cy="23495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"restart"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7" name="직사각형 73">
            <a:extLst>
              <a:ext uri="{FF2B5EF4-FFF2-40B4-BE49-F238E27FC236}">
                <a16:creationId xmlns:a16="http://schemas.microsoft.com/office/drawing/2014/main" id="{E7803D56-5CE7-44B3-B831-676D09EDB9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42050" y="3387725"/>
            <a:ext cx="549275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/>
            <a:r>
              <a:rPr kumimoji="1" lang="en-US" altLang="ko-KR">
                <a:ea typeface="굴림" panose="020B0600000101010101" pitchFamily="50" charset="-127"/>
              </a:rPr>
              <a:t>clist</a:t>
            </a:r>
            <a:endParaRPr kumimoji="1" lang="ko-KR" altLang="en-US">
              <a:ea typeface="굴림" panose="020B0600000101010101" pitchFamily="50" charset="-127"/>
            </a:endParaRPr>
          </a:p>
        </p:txBody>
      </p:sp>
      <p:sp>
        <p:nvSpPr>
          <p:cNvPr id="68" name="직사각형 74">
            <a:extLst>
              <a:ext uri="{FF2B5EF4-FFF2-40B4-BE49-F238E27FC236}">
                <a16:creationId xmlns:a16="http://schemas.microsoft.com/office/drawing/2014/main" id="{F3B46139-A584-4170-B134-36664A689C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89663" y="3630613"/>
            <a:ext cx="593725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/>
            <a:r>
              <a:rPr kumimoji="1" lang="en-US" altLang="ko-KR">
                <a:ea typeface="굴림" panose="020B0600000101010101" pitchFamily="50" charset="-127"/>
              </a:rPr>
              <a:t>func</a:t>
            </a:r>
            <a:endParaRPr kumimoji="1" lang="ko-KR" altLang="en-US">
              <a:ea typeface="굴림" panose="020B0600000101010101" pitchFamily="50" charset="-127"/>
            </a:endParaRPr>
          </a:p>
        </p:txBody>
      </p:sp>
      <p:sp>
        <p:nvSpPr>
          <p:cNvPr id="69" name="직사각형 75">
            <a:extLst>
              <a:ext uri="{FF2B5EF4-FFF2-40B4-BE49-F238E27FC236}">
                <a16:creationId xmlns:a16="http://schemas.microsoft.com/office/drawing/2014/main" id="{B5FCD159-1693-422E-90EF-1C8C0B8DD1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64250" y="3873500"/>
            <a:ext cx="709613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/>
            <a:r>
              <a:rPr kumimoji="1" lang="en-US" altLang="ko-KR">
                <a:ea typeface="굴림" panose="020B0600000101010101" pitchFamily="50" charset="-127"/>
              </a:rPr>
              <a:t>nargs</a:t>
            </a:r>
            <a:endParaRPr kumimoji="1" lang="ko-KR" altLang="en-US">
              <a:ea typeface="굴림" panose="020B0600000101010101" pitchFamily="50" charset="-127"/>
            </a:endParaRPr>
          </a:p>
        </p:txBody>
      </p:sp>
      <p:sp>
        <p:nvSpPr>
          <p:cNvPr id="70" name="직사각형 76">
            <a:extLst>
              <a:ext uri="{FF2B5EF4-FFF2-40B4-BE49-F238E27FC236}">
                <a16:creationId xmlns:a16="http://schemas.microsoft.com/office/drawing/2014/main" id="{3B0F31BD-D74E-4E4D-B62F-2B5D836D0F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94400" y="4114800"/>
            <a:ext cx="835025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/>
            <a:r>
              <a:rPr kumimoji="1" lang="en-US" altLang="ko-KR">
                <a:ea typeface="굴림" panose="020B0600000101010101" pitchFamily="50" charset="-127"/>
              </a:rPr>
              <a:t>args[0]</a:t>
            </a:r>
            <a:endParaRPr kumimoji="1" lang="ko-KR" altLang="en-US">
              <a:ea typeface="굴림" panose="020B0600000101010101" pitchFamily="50" charset="-127"/>
            </a:endParaRPr>
          </a:p>
        </p:txBody>
      </p:sp>
      <p:sp>
        <p:nvSpPr>
          <p:cNvPr id="71" name="직사각형 77">
            <a:extLst>
              <a:ext uri="{FF2B5EF4-FFF2-40B4-BE49-F238E27FC236}">
                <a16:creationId xmlns:a16="http://schemas.microsoft.com/office/drawing/2014/main" id="{ECE06429-4794-4137-B155-2288D23714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81863" y="4954588"/>
            <a:ext cx="596900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/>
            <a:r>
              <a:rPr kumimoji="1" lang="en-US" altLang="ko-KR">
                <a:ea typeface="굴림" panose="020B0600000101010101" pitchFamily="50" charset="-127"/>
              </a:rPr>
              <a:t>cmd</a:t>
            </a:r>
            <a:endParaRPr kumimoji="1" lang="ko-KR" altLang="en-US">
              <a:ea typeface="굴림" panose="020B0600000101010101" pitchFamily="50" charset="-127"/>
            </a:endParaRPr>
          </a:p>
        </p:txBody>
      </p:sp>
      <p:sp>
        <p:nvSpPr>
          <p:cNvPr id="72" name="직사각형 71">
            <a:extLst>
              <a:ext uri="{FF2B5EF4-FFF2-40B4-BE49-F238E27FC236}">
                <a16:creationId xmlns:a16="http://schemas.microsoft.com/office/drawing/2014/main" id="{9E647552-39F7-4F8B-9A81-2937A508D769}"/>
              </a:ext>
            </a:extLst>
          </p:cNvPr>
          <p:cNvSpPr/>
          <p:nvPr/>
        </p:nvSpPr>
        <p:spPr bwMode="auto">
          <a:xfrm>
            <a:off x="6815138" y="4389438"/>
            <a:ext cx="1431925" cy="23495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"zygote"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3" name="직사각형 72">
            <a:extLst>
              <a:ext uri="{FF2B5EF4-FFF2-40B4-BE49-F238E27FC236}">
                <a16:creationId xmlns:a16="http://schemas.microsoft.com/office/drawing/2014/main" id="{FFBAFD92-7E52-4CAE-BE8B-B954096EDB52}"/>
              </a:ext>
            </a:extLst>
          </p:cNvPr>
          <p:cNvSpPr/>
          <p:nvPr/>
        </p:nvSpPr>
        <p:spPr bwMode="auto">
          <a:xfrm>
            <a:off x="6815138" y="4630738"/>
            <a:ext cx="1431925" cy="23336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4" name="직사각형 80">
            <a:extLst>
              <a:ext uri="{FF2B5EF4-FFF2-40B4-BE49-F238E27FC236}">
                <a16:creationId xmlns:a16="http://schemas.microsoft.com/office/drawing/2014/main" id="{9D477ED6-2C71-4BCA-9A2B-8317FCA612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95988" y="4364038"/>
            <a:ext cx="835025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/>
            <a:r>
              <a:rPr kumimoji="1" lang="en-US" altLang="ko-KR">
                <a:ea typeface="굴림" panose="020B0600000101010101" pitchFamily="50" charset="-127"/>
              </a:rPr>
              <a:t>args[1]</a:t>
            </a:r>
            <a:endParaRPr kumimoji="1" lang="ko-KR" altLang="en-US">
              <a:ea typeface="굴림" panose="020B0600000101010101" pitchFamily="50" charset="-127"/>
            </a:endParaRPr>
          </a:p>
        </p:txBody>
      </p:sp>
      <p:sp>
        <p:nvSpPr>
          <p:cNvPr id="75" name="직사각형 81">
            <a:extLst>
              <a:ext uri="{FF2B5EF4-FFF2-40B4-BE49-F238E27FC236}">
                <a16:creationId xmlns:a16="http://schemas.microsoft.com/office/drawing/2014/main" id="{61130B27-0BE0-402F-AFAC-CFBE073C56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95988" y="4570413"/>
            <a:ext cx="835025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/>
            <a:r>
              <a:rPr kumimoji="1" lang="en-US" altLang="ko-KR">
                <a:ea typeface="굴림" panose="020B0600000101010101" pitchFamily="50" charset="-127"/>
              </a:rPr>
              <a:t>args[2]</a:t>
            </a:r>
            <a:endParaRPr kumimoji="1" lang="ko-KR" altLang="en-US">
              <a:ea typeface="굴림" panose="020B0600000101010101" pitchFamily="50" charset="-127"/>
            </a:endParaRPr>
          </a:p>
        </p:txBody>
      </p:sp>
      <p:sp>
        <p:nvSpPr>
          <p:cNvPr id="76" name="세로로 말린 두루마리 모양 82">
            <a:extLst>
              <a:ext uri="{FF2B5EF4-FFF2-40B4-BE49-F238E27FC236}">
                <a16:creationId xmlns:a16="http://schemas.microsoft.com/office/drawing/2014/main" id="{C25F34C5-D89D-4A1F-9AAF-57847366B1DD}"/>
              </a:ext>
            </a:extLst>
          </p:cNvPr>
          <p:cNvSpPr/>
          <p:nvPr/>
        </p:nvSpPr>
        <p:spPr bwMode="auto">
          <a:xfrm>
            <a:off x="8742363" y="3598863"/>
            <a:ext cx="608012" cy="461962"/>
          </a:xfrm>
          <a:prstGeom prst="verticalScroll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7" name="직사각형 83">
            <a:extLst>
              <a:ext uri="{FF2B5EF4-FFF2-40B4-BE49-F238E27FC236}">
                <a16:creationId xmlns:a16="http://schemas.microsoft.com/office/drawing/2014/main" id="{7CBFF7FC-2916-4760-89CC-BE40D9D4D5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68519" y="3265488"/>
            <a:ext cx="1155700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/>
            <a:r>
              <a:rPr kumimoji="1" lang="en-US" altLang="ko-KR">
                <a:ea typeface="굴림" panose="020B0600000101010101" pitchFamily="50" charset="-127"/>
              </a:rPr>
              <a:t>do_restart</a:t>
            </a:r>
            <a:endParaRPr kumimoji="1" lang="ko-KR" altLang="en-US">
              <a:ea typeface="굴림" panose="020B0600000101010101" pitchFamily="50" charset="-127"/>
            </a:endParaRPr>
          </a:p>
        </p:txBody>
      </p:sp>
      <p:cxnSp>
        <p:nvCxnSpPr>
          <p:cNvPr id="78" name="구부러진 연결선 84">
            <a:extLst>
              <a:ext uri="{FF2B5EF4-FFF2-40B4-BE49-F238E27FC236}">
                <a16:creationId xmlns:a16="http://schemas.microsoft.com/office/drawing/2014/main" id="{C36F79FF-A5A4-44D4-88B2-6FF35A17A461}"/>
              </a:ext>
            </a:extLst>
          </p:cNvPr>
          <p:cNvCxnSpPr>
            <a:endCxn id="76" idx="1"/>
          </p:cNvCxnSpPr>
          <p:nvPr/>
        </p:nvCxnSpPr>
        <p:spPr bwMode="auto">
          <a:xfrm>
            <a:off x="8247063" y="3771900"/>
            <a:ext cx="568325" cy="58738"/>
          </a:xfrm>
          <a:prstGeom prst="curvedConnector5">
            <a:avLst>
              <a:gd name="adj1" fmla="val 43453"/>
              <a:gd name="adj2" fmla="val 73083"/>
              <a:gd name="adj3" fmla="val 77919"/>
            </a:avLst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구부러진 연결선 85">
            <a:extLst>
              <a:ext uri="{FF2B5EF4-FFF2-40B4-BE49-F238E27FC236}">
                <a16:creationId xmlns:a16="http://schemas.microsoft.com/office/drawing/2014/main" id="{ACADA09C-E60A-4D97-9AF5-309171EC7116}"/>
              </a:ext>
            </a:extLst>
          </p:cNvPr>
          <p:cNvCxnSpPr>
            <a:stCxn id="9" idx="3"/>
            <a:endCxn id="63" idx="1"/>
          </p:cNvCxnSpPr>
          <p:nvPr/>
        </p:nvCxnSpPr>
        <p:spPr bwMode="auto">
          <a:xfrm flipV="1">
            <a:off x="5527675" y="3562350"/>
            <a:ext cx="1287463" cy="1927225"/>
          </a:xfrm>
          <a:prstGeom prst="curvedConnector3">
            <a:avLst>
              <a:gd name="adj1" fmla="val 50000"/>
            </a:avLst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862054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A50D355-94DE-4F7C-97EB-1B5A2AA89B4B}"/>
              </a:ext>
            </a:extLst>
          </p:cNvPr>
          <p:cNvSpPr txBox="1"/>
          <p:nvPr/>
        </p:nvSpPr>
        <p:spPr>
          <a:xfrm>
            <a:off x="316668" y="548680"/>
            <a:ext cx="15477314" cy="563231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service zygote /system/bin/app_process -Xzygote /system/bin --zygote --start-system-server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    class main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    priority -20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    user root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    group root readproc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    socket zygote stream 660 root system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    onrestart write /sys/android_power/request_state wake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    onrestart write /sys/power/state on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    onrestart restart audioserver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    onrestart restart cameraserver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    onrestart restart media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    onrestart restart netd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    onrestart restart wificond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    writepid /dev/cpuset/foreground/tasks</a:t>
            </a:r>
          </a:p>
          <a:p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9537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직사각형 80">
            <a:extLst>
              <a:ext uri="{FF2B5EF4-FFF2-40B4-BE49-F238E27FC236}">
                <a16:creationId xmlns:a16="http://schemas.microsoft.com/office/drawing/2014/main" id="{816F30D2-2945-4C71-B690-1004F8D4B54B}"/>
              </a:ext>
            </a:extLst>
          </p:cNvPr>
          <p:cNvSpPr/>
          <p:nvPr/>
        </p:nvSpPr>
        <p:spPr bwMode="auto">
          <a:xfrm>
            <a:off x="3163119" y="3034011"/>
            <a:ext cx="1870075" cy="19685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2" name="직사각형 81">
            <a:extLst>
              <a:ext uri="{FF2B5EF4-FFF2-40B4-BE49-F238E27FC236}">
                <a16:creationId xmlns:a16="http://schemas.microsoft.com/office/drawing/2014/main" id="{918E484D-0592-4A65-833F-CC9437C65277}"/>
              </a:ext>
            </a:extLst>
          </p:cNvPr>
          <p:cNvSpPr/>
          <p:nvPr/>
        </p:nvSpPr>
        <p:spPr bwMode="auto">
          <a:xfrm>
            <a:off x="3163119" y="3230861"/>
            <a:ext cx="1870075" cy="19685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3" name="직사각형 82">
            <a:extLst>
              <a:ext uri="{FF2B5EF4-FFF2-40B4-BE49-F238E27FC236}">
                <a16:creationId xmlns:a16="http://schemas.microsoft.com/office/drawing/2014/main" id="{F9E16CB3-68DC-49E8-A56F-DA04EB86FB42}"/>
              </a:ext>
            </a:extLst>
          </p:cNvPr>
          <p:cNvSpPr/>
          <p:nvPr/>
        </p:nvSpPr>
        <p:spPr bwMode="auto">
          <a:xfrm>
            <a:off x="3163119" y="3427711"/>
            <a:ext cx="1870075" cy="19685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4" name="직사각형 83">
            <a:extLst>
              <a:ext uri="{FF2B5EF4-FFF2-40B4-BE49-F238E27FC236}">
                <a16:creationId xmlns:a16="http://schemas.microsoft.com/office/drawing/2014/main" id="{2BE56436-5DDD-416F-A647-B4BA1F4B52BE}"/>
              </a:ext>
            </a:extLst>
          </p:cNvPr>
          <p:cNvSpPr/>
          <p:nvPr/>
        </p:nvSpPr>
        <p:spPr bwMode="auto">
          <a:xfrm>
            <a:off x="3163119" y="3624561"/>
            <a:ext cx="1870075" cy="19685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5" name="직사각형 84">
            <a:extLst>
              <a:ext uri="{FF2B5EF4-FFF2-40B4-BE49-F238E27FC236}">
                <a16:creationId xmlns:a16="http://schemas.microsoft.com/office/drawing/2014/main" id="{1EFB4A19-73B4-4EA5-B0CA-919508F8F426}"/>
              </a:ext>
            </a:extLst>
          </p:cNvPr>
          <p:cNvSpPr/>
          <p:nvPr/>
        </p:nvSpPr>
        <p:spPr bwMode="auto">
          <a:xfrm>
            <a:off x="3163119" y="3821411"/>
            <a:ext cx="1870075" cy="19685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"onrestart"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6" name="직사각형 85">
            <a:extLst>
              <a:ext uri="{FF2B5EF4-FFF2-40B4-BE49-F238E27FC236}">
                <a16:creationId xmlns:a16="http://schemas.microsoft.com/office/drawing/2014/main" id="{17C7A787-14AA-4006-B0DE-0E2550DDF608}"/>
              </a:ext>
            </a:extLst>
          </p:cNvPr>
          <p:cNvSpPr/>
          <p:nvPr/>
        </p:nvSpPr>
        <p:spPr bwMode="auto">
          <a:xfrm>
            <a:off x="3163119" y="4018261"/>
            <a:ext cx="1870075" cy="19685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7" name="직사각형 86">
            <a:extLst>
              <a:ext uri="{FF2B5EF4-FFF2-40B4-BE49-F238E27FC236}">
                <a16:creationId xmlns:a16="http://schemas.microsoft.com/office/drawing/2014/main" id="{20207106-3A57-4C15-86E7-A95130279342}"/>
              </a:ext>
            </a:extLst>
          </p:cNvPr>
          <p:cNvSpPr/>
          <p:nvPr/>
        </p:nvSpPr>
        <p:spPr bwMode="auto">
          <a:xfrm>
            <a:off x="3163119" y="4215111"/>
            <a:ext cx="1870075" cy="19685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8" name="직사각형 10">
            <a:extLst>
              <a:ext uri="{FF2B5EF4-FFF2-40B4-BE49-F238E27FC236}">
                <a16:creationId xmlns:a16="http://schemas.microsoft.com/office/drawing/2014/main" id="{29746E5D-F4FD-4DD6-94C6-55F0FEE04D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99880" y="2957688"/>
            <a:ext cx="54843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/>
            <a:r>
              <a:rPr kumimoji="1" lang="en-US" altLang="ko-KR" sz="1400">
                <a:ea typeface="굴림" panose="020B0600000101010101" pitchFamily="50" charset="-127"/>
              </a:rPr>
              <a:t>alist</a:t>
            </a:r>
            <a:endParaRPr kumimoji="1" lang="ko-KR" altLang="en-US" sz="1400">
              <a:ea typeface="굴림" panose="020B0600000101010101" pitchFamily="50" charset="-127"/>
            </a:endParaRPr>
          </a:p>
        </p:txBody>
      </p:sp>
      <p:sp>
        <p:nvSpPr>
          <p:cNvPr id="89" name="직사각형 11">
            <a:extLst>
              <a:ext uri="{FF2B5EF4-FFF2-40B4-BE49-F238E27FC236}">
                <a16:creationId xmlns:a16="http://schemas.microsoft.com/office/drawing/2014/main" id="{1A1AD009-9D43-4CBC-A8F2-90B5BD573C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84590" y="3159827"/>
            <a:ext cx="56399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/>
            <a:r>
              <a:rPr kumimoji="1" lang="en-US" altLang="ko-KR" sz="1400">
                <a:ea typeface="굴림" panose="020B0600000101010101" pitchFamily="50" charset="-127"/>
              </a:rPr>
              <a:t>qlist</a:t>
            </a:r>
            <a:endParaRPr kumimoji="1" lang="ko-KR" altLang="en-US" sz="1400">
              <a:ea typeface="굴림" panose="020B0600000101010101" pitchFamily="50" charset="-127"/>
            </a:endParaRPr>
          </a:p>
        </p:txBody>
      </p:sp>
      <p:sp>
        <p:nvSpPr>
          <p:cNvPr id="90" name="직사각형 12">
            <a:extLst>
              <a:ext uri="{FF2B5EF4-FFF2-40B4-BE49-F238E27FC236}">
                <a16:creationId xmlns:a16="http://schemas.microsoft.com/office/drawing/2014/main" id="{788BEE64-DAF8-4002-A00F-E9FB7ED056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31735" y="3363352"/>
            <a:ext cx="51558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/>
            <a:r>
              <a:rPr kumimoji="1" lang="en-US" altLang="ko-KR" sz="1400">
                <a:ea typeface="굴림" panose="020B0600000101010101" pitchFamily="50" charset="-127"/>
              </a:rPr>
              <a:t>tlist</a:t>
            </a:r>
            <a:endParaRPr kumimoji="1" lang="ko-KR" altLang="en-US" sz="1400">
              <a:ea typeface="굴림" panose="020B0600000101010101" pitchFamily="50" charset="-127"/>
            </a:endParaRPr>
          </a:p>
        </p:txBody>
      </p:sp>
      <p:sp>
        <p:nvSpPr>
          <p:cNvPr id="91" name="직사각형 13">
            <a:extLst>
              <a:ext uri="{FF2B5EF4-FFF2-40B4-BE49-F238E27FC236}">
                <a16:creationId xmlns:a16="http://schemas.microsoft.com/office/drawing/2014/main" id="{06140F58-4DA5-428F-87C6-24D86C23EC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41269" y="3566876"/>
            <a:ext cx="60894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/>
            <a:r>
              <a:rPr kumimoji="1" lang="en-US" altLang="ko-KR" sz="1400">
                <a:ea typeface="굴림" panose="020B0600000101010101" pitchFamily="50" charset="-127"/>
              </a:rPr>
              <a:t>hash</a:t>
            </a:r>
            <a:endParaRPr kumimoji="1" lang="ko-KR" altLang="en-US" sz="1400">
              <a:ea typeface="굴림" panose="020B0600000101010101" pitchFamily="50" charset="-127"/>
            </a:endParaRPr>
          </a:p>
        </p:txBody>
      </p:sp>
      <p:sp>
        <p:nvSpPr>
          <p:cNvPr id="92" name="직사각형 14">
            <a:extLst>
              <a:ext uri="{FF2B5EF4-FFF2-40B4-BE49-F238E27FC236}">
                <a16:creationId xmlns:a16="http://schemas.microsoft.com/office/drawing/2014/main" id="{5BEA84C0-35BE-4CC0-BC76-74D1781EDE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64819" y="3769015"/>
            <a:ext cx="68675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/>
            <a:r>
              <a:rPr kumimoji="1" lang="en-US" altLang="ko-KR" sz="1400">
                <a:ea typeface="굴림" panose="020B0600000101010101" pitchFamily="50" charset="-127"/>
              </a:rPr>
              <a:t>name</a:t>
            </a:r>
            <a:endParaRPr kumimoji="1" lang="ko-KR" altLang="en-US" sz="1400">
              <a:ea typeface="굴림" panose="020B0600000101010101" pitchFamily="50" charset="-127"/>
            </a:endParaRPr>
          </a:p>
        </p:txBody>
      </p:sp>
      <p:sp>
        <p:nvSpPr>
          <p:cNvPr id="93" name="직사각형 15">
            <a:extLst>
              <a:ext uri="{FF2B5EF4-FFF2-40B4-BE49-F238E27FC236}">
                <a16:creationId xmlns:a16="http://schemas.microsoft.com/office/drawing/2014/main" id="{018A87C7-0EEC-4F28-B0A4-AC0221446C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11216" y="3971155"/>
            <a:ext cx="116222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/>
            <a:r>
              <a:rPr kumimoji="1" lang="en-US" altLang="ko-KR" sz="1400">
                <a:ea typeface="굴림" panose="020B0600000101010101" pitchFamily="50" charset="-127"/>
              </a:rPr>
              <a:t>commands</a:t>
            </a:r>
            <a:endParaRPr kumimoji="1" lang="ko-KR" altLang="en-US" sz="1400">
              <a:ea typeface="굴림" panose="020B0600000101010101" pitchFamily="50" charset="-127"/>
            </a:endParaRPr>
          </a:p>
        </p:txBody>
      </p:sp>
      <p:sp>
        <p:nvSpPr>
          <p:cNvPr id="94" name="직사각형 16">
            <a:extLst>
              <a:ext uri="{FF2B5EF4-FFF2-40B4-BE49-F238E27FC236}">
                <a16:creationId xmlns:a16="http://schemas.microsoft.com/office/drawing/2014/main" id="{FA09F0D6-D6C2-4126-9B95-F73620E77A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7402" y="4174679"/>
            <a:ext cx="82230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/>
            <a:r>
              <a:rPr kumimoji="1" lang="en-US" altLang="ko-KR" sz="1400">
                <a:ea typeface="굴림" panose="020B0600000101010101" pitchFamily="50" charset="-127"/>
              </a:rPr>
              <a:t>current</a:t>
            </a:r>
            <a:endParaRPr kumimoji="1" lang="ko-KR" altLang="en-US" sz="1400">
              <a:ea typeface="굴림" panose="020B0600000101010101" pitchFamily="50" charset="-127"/>
            </a:endParaRPr>
          </a:p>
        </p:txBody>
      </p:sp>
      <p:sp>
        <p:nvSpPr>
          <p:cNvPr id="95" name="직사각형 94">
            <a:extLst>
              <a:ext uri="{FF2B5EF4-FFF2-40B4-BE49-F238E27FC236}">
                <a16:creationId xmlns:a16="http://schemas.microsoft.com/office/drawing/2014/main" id="{AEF2A2A5-906C-4442-A9FC-1B5BD56069BC}"/>
              </a:ext>
            </a:extLst>
          </p:cNvPr>
          <p:cNvSpPr/>
          <p:nvPr/>
        </p:nvSpPr>
        <p:spPr bwMode="auto">
          <a:xfrm>
            <a:off x="3163119" y="338436"/>
            <a:ext cx="1870075" cy="19685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6" name="직사각형 19">
            <a:extLst>
              <a:ext uri="{FF2B5EF4-FFF2-40B4-BE49-F238E27FC236}">
                <a16:creationId xmlns:a16="http://schemas.microsoft.com/office/drawing/2014/main" id="{9E5EB00D-0F2A-4EA2-93FA-6FD92D6F47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16445" y="260648"/>
            <a:ext cx="53287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/>
            <a:r>
              <a:rPr kumimoji="1" lang="en-US" altLang="ko-KR" sz="1400">
                <a:ea typeface="굴림" panose="020B0600000101010101" pitchFamily="50" charset="-127"/>
              </a:rPr>
              <a:t>slist</a:t>
            </a:r>
            <a:endParaRPr kumimoji="1" lang="ko-KR" altLang="en-US" sz="1400">
              <a:ea typeface="굴림" panose="020B0600000101010101" pitchFamily="50" charset="-127"/>
            </a:endParaRPr>
          </a:p>
        </p:txBody>
      </p:sp>
      <p:sp>
        <p:nvSpPr>
          <p:cNvPr id="97" name="직사각형 96">
            <a:extLst>
              <a:ext uri="{FF2B5EF4-FFF2-40B4-BE49-F238E27FC236}">
                <a16:creationId xmlns:a16="http://schemas.microsoft.com/office/drawing/2014/main" id="{0BF77E4D-D2AD-4863-9E85-FE7816E10201}"/>
              </a:ext>
            </a:extLst>
          </p:cNvPr>
          <p:cNvSpPr/>
          <p:nvPr/>
        </p:nvSpPr>
        <p:spPr bwMode="auto">
          <a:xfrm>
            <a:off x="3163119" y="528936"/>
            <a:ext cx="1870075" cy="19685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12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"zygote"</a:t>
            </a:r>
            <a:endParaRPr lang="ko-KR" altLang="en-US" sz="12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8" name="직사각형 21">
            <a:extLst>
              <a:ext uri="{FF2B5EF4-FFF2-40B4-BE49-F238E27FC236}">
                <a16:creationId xmlns:a16="http://schemas.microsoft.com/office/drawing/2014/main" id="{CF654E87-D63F-4ADE-9E85-E8CB8C1EED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64819" y="451711"/>
            <a:ext cx="68675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/>
            <a:r>
              <a:rPr kumimoji="1" lang="en-US" altLang="ko-KR" sz="1400">
                <a:ea typeface="굴림" panose="020B0600000101010101" pitchFamily="50" charset="-127"/>
              </a:rPr>
              <a:t>name</a:t>
            </a:r>
            <a:endParaRPr kumimoji="1" lang="ko-KR" altLang="en-US" sz="1400">
              <a:ea typeface="굴림" panose="020B0600000101010101" pitchFamily="50" charset="-127"/>
            </a:endParaRPr>
          </a:p>
        </p:txBody>
      </p:sp>
      <p:sp>
        <p:nvSpPr>
          <p:cNvPr id="99" name="직사각형 98">
            <a:extLst>
              <a:ext uri="{FF2B5EF4-FFF2-40B4-BE49-F238E27FC236}">
                <a16:creationId xmlns:a16="http://schemas.microsoft.com/office/drawing/2014/main" id="{40B97117-FCBD-408A-AF0E-23AEE5236167}"/>
              </a:ext>
            </a:extLst>
          </p:cNvPr>
          <p:cNvSpPr/>
          <p:nvPr/>
        </p:nvSpPr>
        <p:spPr bwMode="auto">
          <a:xfrm>
            <a:off x="3163119" y="721023"/>
            <a:ext cx="1870075" cy="195263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"main"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0" name="직사각형 23">
            <a:extLst>
              <a:ext uri="{FF2B5EF4-FFF2-40B4-BE49-F238E27FC236}">
                <a16:creationId xmlns:a16="http://schemas.microsoft.com/office/drawing/2014/main" id="{E0B5945F-FAA3-4597-BAB7-3C6A596EAB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76199" y="642775"/>
            <a:ext cx="109652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/>
            <a:r>
              <a:rPr kumimoji="1" lang="en-US" altLang="ko-KR" sz="1400">
                <a:ea typeface="굴림" panose="020B0600000101010101" pitchFamily="50" charset="-127"/>
              </a:rPr>
              <a:t>classname</a:t>
            </a:r>
            <a:endParaRPr kumimoji="1" lang="ko-KR" altLang="en-US" sz="1400">
              <a:ea typeface="굴림" panose="020B0600000101010101" pitchFamily="50" charset="-127"/>
            </a:endParaRPr>
          </a:p>
        </p:txBody>
      </p:sp>
      <p:sp>
        <p:nvSpPr>
          <p:cNvPr id="101" name="직사각형 25">
            <a:extLst>
              <a:ext uri="{FF2B5EF4-FFF2-40B4-BE49-F238E27FC236}">
                <a16:creationId xmlns:a16="http://schemas.microsoft.com/office/drawing/2014/main" id="{EB4AB22B-8685-4A69-B1ED-647C83966F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38721" y="833838"/>
            <a:ext cx="60894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/>
            <a:r>
              <a:rPr kumimoji="1" lang="en-US" altLang="ko-KR" sz="1400">
                <a:ea typeface="굴림" panose="020B0600000101010101" pitchFamily="50" charset="-127"/>
              </a:rPr>
              <a:t>flags</a:t>
            </a:r>
            <a:endParaRPr kumimoji="1" lang="ko-KR" altLang="en-US" sz="1400">
              <a:ea typeface="굴림" panose="020B0600000101010101" pitchFamily="50" charset="-127"/>
            </a:endParaRPr>
          </a:p>
        </p:txBody>
      </p:sp>
      <p:sp>
        <p:nvSpPr>
          <p:cNvPr id="102" name="직사각형 101">
            <a:extLst>
              <a:ext uri="{FF2B5EF4-FFF2-40B4-BE49-F238E27FC236}">
                <a16:creationId xmlns:a16="http://schemas.microsoft.com/office/drawing/2014/main" id="{EDD57B14-DF99-4C8F-BDFB-4961A3BA13E3}"/>
              </a:ext>
            </a:extLst>
          </p:cNvPr>
          <p:cNvSpPr/>
          <p:nvPr/>
        </p:nvSpPr>
        <p:spPr bwMode="auto">
          <a:xfrm>
            <a:off x="3163119" y="1100436"/>
            <a:ext cx="1870075" cy="198437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3" name="직사각형 27">
            <a:extLst>
              <a:ext uri="{FF2B5EF4-FFF2-40B4-BE49-F238E27FC236}">
                <a16:creationId xmlns:a16="http://schemas.microsoft.com/office/drawing/2014/main" id="{FD4C6B13-3A1A-4015-9B0C-82FE40458B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62316" y="1024902"/>
            <a:ext cx="47927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/>
            <a:r>
              <a:rPr kumimoji="1" lang="en-US" altLang="ko-KR" sz="1400">
                <a:ea typeface="굴림" panose="020B0600000101010101" pitchFamily="50" charset="-127"/>
              </a:rPr>
              <a:t>pid</a:t>
            </a:r>
            <a:endParaRPr kumimoji="1" lang="ko-KR" altLang="en-US" sz="1400">
              <a:ea typeface="굴림" panose="020B0600000101010101" pitchFamily="50" charset="-127"/>
            </a:endParaRPr>
          </a:p>
        </p:txBody>
      </p:sp>
      <p:sp>
        <p:nvSpPr>
          <p:cNvPr id="104" name="직사각형 103">
            <a:extLst>
              <a:ext uri="{FF2B5EF4-FFF2-40B4-BE49-F238E27FC236}">
                <a16:creationId xmlns:a16="http://schemas.microsoft.com/office/drawing/2014/main" id="{1485396C-CCDD-4721-87AC-9A4F08EF1303}"/>
              </a:ext>
            </a:extLst>
          </p:cNvPr>
          <p:cNvSpPr/>
          <p:nvPr/>
        </p:nvSpPr>
        <p:spPr bwMode="auto">
          <a:xfrm>
            <a:off x="3163119" y="1292523"/>
            <a:ext cx="1870075" cy="19685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5" name="직사각형 29">
            <a:extLst>
              <a:ext uri="{FF2B5EF4-FFF2-40B4-BE49-F238E27FC236}">
                <a16:creationId xmlns:a16="http://schemas.microsoft.com/office/drawing/2014/main" id="{97ED0446-E87E-4878-9DE0-34FDF8DB16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93993" y="1214581"/>
            <a:ext cx="128601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/>
            <a:r>
              <a:rPr kumimoji="1" lang="en-US" altLang="ko-KR" sz="1400">
                <a:ea typeface="굴림" panose="020B0600000101010101" pitchFamily="50" charset="-127"/>
              </a:rPr>
              <a:t>time_started</a:t>
            </a:r>
            <a:endParaRPr kumimoji="1" lang="ko-KR" altLang="en-US" sz="1400">
              <a:ea typeface="굴림" panose="020B0600000101010101" pitchFamily="50" charset="-127"/>
            </a:endParaRPr>
          </a:p>
        </p:txBody>
      </p:sp>
      <p:sp>
        <p:nvSpPr>
          <p:cNvPr id="106" name="직사각형 105">
            <a:extLst>
              <a:ext uri="{FF2B5EF4-FFF2-40B4-BE49-F238E27FC236}">
                <a16:creationId xmlns:a16="http://schemas.microsoft.com/office/drawing/2014/main" id="{C9C549B6-AD80-44E9-996E-4270C5BAA8E6}"/>
              </a:ext>
            </a:extLst>
          </p:cNvPr>
          <p:cNvSpPr/>
          <p:nvPr/>
        </p:nvSpPr>
        <p:spPr bwMode="auto">
          <a:xfrm>
            <a:off x="3163119" y="1483023"/>
            <a:ext cx="1870075" cy="19685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7" name="직사각형 31">
            <a:extLst>
              <a:ext uri="{FF2B5EF4-FFF2-40B4-BE49-F238E27FC236}">
                <a16:creationId xmlns:a16="http://schemas.microsoft.com/office/drawing/2014/main" id="{4B7DAF4D-8CA7-465B-A2F2-22147297D7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32833" y="1405644"/>
            <a:ext cx="135068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/>
            <a:r>
              <a:rPr kumimoji="1" lang="en-US" altLang="ko-KR" sz="1400">
                <a:ea typeface="굴림" panose="020B0600000101010101" pitchFamily="50" charset="-127"/>
              </a:rPr>
              <a:t>time_crashed</a:t>
            </a:r>
            <a:endParaRPr kumimoji="1" lang="ko-KR" altLang="en-US" sz="1400">
              <a:ea typeface="굴림" panose="020B0600000101010101" pitchFamily="50" charset="-127"/>
            </a:endParaRPr>
          </a:p>
        </p:txBody>
      </p:sp>
      <p:sp>
        <p:nvSpPr>
          <p:cNvPr id="108" name="직사각형 107">
            <a:extLst>
              <a:ext uri="{FF2B5EF4-FFF2-40B4-BE49-F238E27FC236}">
                <a16:creationId xmlns:a16="http://schemas.microsoft.com/office/drawing/2014/main" id="{F12966CC-C043-4AA3-8B0F-E21B7C482AB6}"/>
              </a:ext>
            </a:extLst>
          </p:cNvPr>
          <p:cNvSpPr/>
          <p:nvPr/>
        </p:nvSpPr>
        <p:spPr bwMode="auto">
          <a:xfrm>
            <a:off x="3163119" y="1673523"/>
            <a:ext cx="1870075" cy="19685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9" name="직사각형 33">
            <a:extLst>
              <a:ext uri="{FF2B5EF4-FFF2-40B4-BE49-F238E27FC236}">
                <a16:creationId xmlns:a16="http://schemas.microsoft.com/office/drawing/2014/main" id="{E586DD45-723E-480F-BB7D-2DE8949EC7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2878" y="1596708"/>
            <a:ext cx="114147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/>
            <a:r>
              <a:rPr kumimoji="1" lang="en-US" altLang="ko-KR" sz="1400">
                <a:ea typeface="굴림" panose="020B0600000101010101" pitchFamily="50" charset="-127"/>
              </a:rPr>
              <a:t>nr_crashed</a:t>
            </a:r>
            <a:endParaRPr kumimoji="1" lang="ko-KR" altLang="en-US" sz="1400">
              <a:ea typeface="굴림" panose="020B0600000101010101" pitchFamily="50" charset="-127"/>
            </a:endParaRPr>
          </a:p>
        </p:txBody>
      </p:sp>
      <p:sp>
        <p:nvSpPr>
          <p:cNvPr id="110" name="직사각형 109">
            <a:extLst>
              <a:ext uri="{FF2B5EF4-FFF2-40B4-BE49-F238E27FC236}">
                <a16:creationId xmlns:a16="http://schemas.microsoft.com/office/drawing/2014/main" id="{B0ED773C-1355-4B8A-A9FF-40D2E91E399B}"/>
              </a:ext>
            </a:extLst>
          </p:cNvPr>
          <p:cNvSpPr/>
          <p:nvPr/>
        </p:nvSpPr>
        <p:spPr bwMode="auto">
          <a:xfrm>
            <a:off x="3163119" y="1865611"/>
            <a:ext cx="1870075" cy="19685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11" name="직사각형 35">
            <a:extLst>
              <a:ext uri="{FF2B5EF4-FFF2-40B4-BE49-F238E27FC236}">
                <a16:creationId xmlns:a16="http://schemas.microsoft.com/office/drawing/2014/main" id="{89AEB53F-00E5-4C4B-9D4B-242AAEC97E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66137" y="1787771"/>
            <a:ext cx="47581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/>
            <a:r>
              <a:rPr kumimoji="1" lang="en-US" altLang="ko-KR" sz="1400">
                <a:ea typeface="굴림" panose="020B0600000101010101" pitchFamily="50" charset="-127"/>
              </a:rPr>
              <a:t>uid</a:t>
            </a:r>
            <a:endParaRPr kumimoji="1" lang="ko-KR" altLang="en-US" sz="1400">
              <a:ea typeface="굴림" panose="020B0600000101010101" pitchFamily="50" charset="-127"/>
            </a:endParaRPr>
          </a:p>
        </p:txBody>
      </p:sp>
      <p:sp>
        <p:nvSpPr>
          <p:cNvPr id="112" name="직사각형 111">
            <a:extLst>
              <a:ext uri="{FF2B5EF4-FFF2-40B4-BE49-F238E27FC236}">
                <a16:creationId xmlns:a16="http://schemas.microsoft.com/office/drawing/2014/main" id="{C67466E9-2230-4F9F-912F-8A371152BD52}"/>
              </a:ext>
            </a:extLst>
          </p:cNvPr>
          <p:cNvSpPr/>
          <p:nvPr/>
        </p:nvSpPr>
        <p:spPr bwMode="auto">
          <a:xfrm>
            <a:off x="3163119" y="2062461"/>
            <a:ext cx="1870075" cy="19526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13" name="직사각형 37">
            <a:extLst>
              <a:ext uri="{FF2B5EF4-FFF2-40B4-BE49-F238E27FC236}">
                <a16:creationId xmlns:a16="http://schemas.microsoft.com/office/drawing/2014/main" id="{334D3374-7D7A-4A5F-8AA1-1D1771A39B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61040" y="1982988"/>
            <a:ext cx="47927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/>
            <a:r>
              <a:rPr kumimoji="1" lang="en-US" altLang="ko-KR" sz="1400">
                <a:ea typeface="굴림" panose="020B0600000101010101" pitchFamily="50" charset="-127"/>
              </a:rPr>
              <a:t>gid</a:t>
            </a:r>
            <a:endParaRPr kumimoji="1" lang="ko-KR" altLang="en-US" sz="1400">
              <a:ea typeface="굴림" panose="020B0600000101010101" pitchFamily="50" charset="-127"/>
            </a:endParaRPr>
          </a:p>
        </p:txBody>
      </p:sp>
      <p:sp>
        <p:nvSpPr>
          <p:cNvPr id="114" name="직사각형 113">
            <a:extLst>
              <a:ext uri="{FF2B5EF4-FFF2-40B4-BE49-F238E27FC236}">
                <a16:creationId xmlns:a16="http://schemas.microsoft.com/office/drawing/2014/main" id="{0D588740-06B2-430F-9C44-D02C48319F51}"/>
              </a:ext>
            </a:extLst>
          </p:cNvPr>
          <p:cNvSpPr/>
          <p:nvPr/>
        </p:nvSpPr>
        <p:spPr bwMode="auto">
          <a:xfrm>
            <a:off x="3163119" y="2256136"/>
            <a:ext cx="1870075" cy="19526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15" name="직사각형 39">
            <a:extLst>
              <a:ext uri="{FF2B5EF4-FFF2-40B4-BE49-F238E27FC236}">
                <a16:creationId xmlns:a16="http://schemas.microsoft.com/office/drawing/2014/main" id="{25121242-3753-459A-9A32-3226160152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95311" y="2176820"/>
            <a:ext cx="107577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/>
            <a:r>
              <a:rPr kumimoji="1" lang="en-US" altLang="ko-KR" sz="1400">
                <a:ea typeface="굴림" panose="020B0600000101010101" pitchFamily="50" charset="-127"/>
              </a:rPr>
              <a:t>supp_gids</a:t>
            </a:r>
            <a:endParaRPr kumimoji="1" lang="ko-KR" altLang="en-US" sz="1400">
              <a:ea typeface="굴림" panose="020B0600000101010101" pitchFamily="50" charset="-127"/>
            </a:endParaRPr>
          </a:p>
        </p:txBody>
      </p:sp>
      <p:sp>
        <p:nvSpPr>
          <p:cNvPr id="116" name="직사각형 115">
            <a:extLst>
              <a:ext uri="{FF2B5EF4-FFF2-40B4-BE49-F238E27FC236}">
                <a16:creationId xmlns:a16="http://schemas.microsoft.com/office/drawing/2014/main" id="{C565492E-683F-42FC-BFBF-60C367BC58A5}"/>
              </a:ext>
            </a:extLst>
          </p:cNvPr>
          <p:cNvSpPr/>
          <p:nvPr/>
        </p:nvSpPr>
        <p:spPr bwMode="auto">
          <a:xfrm>
            <a:off x="3163119" y="2449811"/>
            <a:ext cx="1870075" cy="19526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17" name="직사각형 41">
            <a:extLst>
              <a:ext uri="{FF2B5EF4-FFF2-40B4-BE49-F238E27FC236}">
                <a16:creationId xmlns:a16="http://schemas.microsoft.com/office/drawing/2014/main" id="{DDB5A245-BC1A-4B37-92E9-1F4A024315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44302" y="2370652"/>
            <a:ext cx="134030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/>
            <a:r>
              <a:rPr kumimoji="1" lang="en-US" altLang="ko-KR" sz="1400">
                <a:ea typeface="굴림" panose="020B0600000101010101" pitchFamily="50" charset="-127"/>
              </a:rPr>
              <a:t>nr_supp_gids</a:t>
            </a:r>
            <a:endParaRPr kumimoji="1" lang="ko-KR" altLang="en-US" sz="1400">
              <a:ea typeface="굴림" panose="020B0600000101010101" pitchFamily="50" charset="-127"/>
            </a:endParaRPr>
          </a:p>
        </p:txBody>
      </p:sp>
      <p:sp>
        <p:nvSpPr>
          <p:cNvPr id="118" name="직사각형 117">
            <a:extLst>
              <a:ext uri="{FF2B5EF4-FFF2-40B4-BE49-F238E27FC236}">
                <a16:creationId xmlns:a16="http://schemas.microsoft.com/office/drawing/2014/main" id="{F3E12AC6-AD4E-4407-88FA-7B1729F5D7BF}"/>
              </a:ext>
            </a:extLst>
          </p:cNvPr>
          <p:cNvSpPr/>
          <p:nvPr/>
        </p:nvSpPr>
        <p:spPr bwMode="auto">
          <a:xfrm>
            <a:off x="3163119" y="2641898"/>
            <a:ext cx="1870075" cy="19843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19" name="직사각형 43">
            <a:extLst>
              <a:ext uri="{FF2B5EF4-FFF2-40B4-BE49-F238E27FC236}">
                <a16:creationId xmlns:a16="http://schemas.microsoft.com/office/drawing/2014/main" id="{EB48F2FE-F7C8-45F5-8632-EFC70981FD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9565" y="2564485"/>
            <a:ext cx="84166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/>
            <a:r>
              <a:rPr kumimoji="1" lang="en-US" altLang="ko-KR" sz="1400">
                <a:ea typeface="굴림" panose="020B0600000101010101" pitchFamily="50" charset="-127"/>
              </a:rPr>
              <a:t>sockets</a:t>
            </a:r>
            <a:endParaRPr kumimoji="1" lang="ko-KR" altLang="en-US" sz="1400">
              <a:ea typeface="굴림" panose="020B0600000101010101" pitchFamily="50" charset="-127"/>
            </a:endParaRPr>
          </a:p>
        </p:txBody>
      </p:sp>
      <p:sp>
        <p:nvSpPr>
          <p:cNvPr id="120" name="직사각형 119">
            <a:extLst>
              <a:ext uri="{FF2B5EF4-FFF2-40B4-BE49-F238E27FC236}">
                <a16:creationId xmlns:a16="http://schemas.microsoft.com/office/drawing/2014/main" id="{E166E5BC-0C64-4C76-8061-6E0A5A8EF5FC}"/>
              </a:ext>
            </a:extLst>
          </p:cNvPr>
          <p:cNvSpPr/>
          <p:nvPr/>
        </p:nvSpPr>
        <p:spPr bwMode="auto">
          <a:xfrm>
            <a:off x="3163119" y="2835573"/>
            <a:ext cx="1870075" cy="19843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21" name="직사각형 45">
            <a:extLst>
              <a:ext uri="{FF2B5EF4-FFF2-40B4-BE49-F238E27FC236}">
                <a16:creationId xmlns:a16="http://schemas.microsoft.com/office/drawing/2014/main" id="{0452A9C6-EA7B-4CA1-BC0B-8FB461979C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04274" y="2758317"/>
            <a:ext cx="85729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/>
            <a:r>
              <a:rPr kumimoji="1" lang="en-US" altLang="ko-KR" sz="1400">
                <a:ea typeface="굴림" panose="020B0600000101010101" pitchFamily="50" charset="-127"/>
              </a:rPr>
              <a:t>envvars</a:t>
            </a:r>
            <a:endParaRPr kumimoji="1" lang="ko-KR" altLang="en-US" sz="1400">
              <a:ea typeface="굴림" panose="020B0600000101010101" pitchFamily="50" charset="-127"/>
            </a:endParaRPr>
          </a:p>
        </p:txBody>
      </p:sp>
      <p:sp>
        <p:nvSpPr>
          <p:cNvPr id="122" name="직사각형 121">
            <a:extLst>
              <a:ext uri="{FF2B5EF4-FFF2-40B4-BE49-F238E27FC236}">
                <a16:creationId xmlns:a16="http://schemas.microsoft.com/office/drawing/2014/main" id="{ABAA2AD4-911D-4C76-9DE4-0ED399CF9703}"/>
              </a:ext>
            </a:extLst>
          </p:cNvPr>
          <p:cNvSpPr/>
          <p:nvPr/>
        </p:nvSpPr>
        <p:spPr bwMode="auto">
          <a:xfrm>
            <a:off x="3163119" y="4407198"/>
            <a:ext cx="1870075" cy="19685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23" name="직사각형 51">
            <a:extLst>
              <a:ext uri="{FF2B5EF4-FFF2-40B4-BE49-F238E27FC236}">
                <a16:creationId xmlns:a16="http://schemas.microsoft.com/office/drawing/2014/main" id="{3B3729F5-2C5F-4517-BABF-9E46A069C2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72464" y="4329745"/>
            <a:ext cx="67879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/>
            <a:r>
              <a:rPr kumimoji="1" lang="en-US" altLang="ko-KR" sz="1400">
                <a:ea typeface="굴림" panose="020B0600000101010101" pitchFamily="50" charset="-127"/>
              </a:rPr>
              <a:t>nargs</a:t>
            </a:r>
            <a:endParaRPr kumimoji="1" lang="ko-KR" altLang="en-US" sz="1400">
              <a:ea typeface="굴림" panose="020B0600000101010101" pitchFamily="50" charset="-127"/>
            </a:endParaRPr>
          </a:p>
        </p:txBody>
      </p:sp>
      <p:sp>
        <p:nvSpPr>
          <p:cNvPr id="124" name="직사각형 123">
            <a:extLst>
              <a:ext uri="{FF2B5EF4-FFF2-40B4-BE49-F238E27FC236}">
                <a16:creationId xmlns:a16="http://schemas.microsoft.com/office/drawing/2014/main" id="{61123B74-33C9-47D5-AC3A-CFF3980542C3}"/>
              </a:ext>
            </a:extLst>
          </p:cNvPr>
          <p:cNvSpPr/>
          <p:nvPr/>
        </p:nvSpPr>
        <p:spPr bwMode="auto">
          <a:xfrm>
            <a:off x="3163119" y="4600873"/>
            <a:ext cx="1870075" cy="19685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9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/system/bin/app_process</a:t>
            </a:r>
            <a:endParaRPr lang="ko-KR" altLang="en-US" sz="9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25" name="직사각형 53">
            <a:extLst>
              <a:ext uri="{FF2B5EF4-FFF2-40B4-BE49-F238E27FC236}">
                <a16:creationId xmlns:a16="http://schemas.microsoft.com/office/drawing/2014/main" id="{E3274070-534D-4F43-851D-12377D8004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79494" y="4523577"/>
            <a:ext cx="56641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/>
            <a:r>
              <a:rPr kumimoji="1" lang="en-US" altLang="ko-KR" sz="1400">
                <a:ea typeface="굴림" panose="020B0600000101010101" pitchFamily="50" charset="-127"/>
              </a:rPr>
              <a:t>args</a:t>
            </a:r>
            <a:endParaRPr kumimoji="1" lang="ko-KR" altLang="en-US" sz="1400">
              <a:ea typeface="굴림" panose="020B0600000101010101" pitchFamily="50" charset="-127"/>
            </a:endParaRPr>
          </a:p>
        </p:txBody>
      </p:sp>
      <p:sp>
        <p:nvSpPr>
          <p:cNvPr id="126" name="직사각형 125">
            <a:extLst>
              <a:ext uri="{FF2B5EF4-FFF2-40B4-BE49-F238E27FC236}">
                <a16:creationId xmlns:a16="http://schemas.microsoft.com/office/drawing/2014/main" id="{A7FDF561-449F-4E69-B94F-AF9B89C361BD}"/>
              </a:ext>
            </a:extLst>
          </p:cNvPr>
          <p:cNvSpPr/>
          <p:nvPr/>
        </p:nvSpPr>
        <p:spPr bwMode="auto">
          <a:xfrm>
            <a:off x="3163119" y="4799311"/>
            <a:ext cx="1870075" cy="19685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-Xzygote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27" name="직사각형 56">
            <a:extLst>
              <a:ext uri="{FF2B5EF4-FFF2-40B4-BE49-F238E27FC236}">
                <a16:creationId xmlns:a16="http://schemas.microsoft.com/office/drawing/2014/main" id="{29A6FF04-8478-480C-93C9-25E8524843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02781" y="3328739"/>
            <a:ext cx="99264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/>
            <a:r>
              <a:rPr kumimoji="1" lang="en-US" altLang="ko-KR" sz="1400">
                <a:ea typeface="굴림" panose="020B0600000101010101" pitchFamily="50" charset="-127"/>
              </a:rPr>
              <a:t>onrestart</a:t>
            </a:r>
            <a:endParaRPr kumimoji="1" lang="ko-KR" altLang="en-US" sz="1400">
              <a:ea typeface="굴림" panose="020B0600000101010101" pitchFamily="50" charset="-127"/>
            </a:endParaRPr>
          </a:p>
        </p:txBody>
      </p:sp>
      <p:sp>
        <p:nvSpPr>
          <p:cNvPr id="128" name="직사각형 57">
            <a:extLst>
              <a:ext uri="{FF2B5EF4-FFF2-40B4-BE49-F238E27FC236}">
                <a16:creationId xmlns:a16="http://schemas.microsoft.com/office/drawing/2014/main" id="{771A97A9-7FD4-4A87-84BD-979DAF908F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10278" y="4900230"/>
            <a:ext cx="46938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/>
            <a:r>
              <a:rPr kumimoji="1" lang="en-US" altLang="ko-KR" sz="1400">
                <a:ea typeface="굴림" panose="020B0600000101010101" pitchFamily="50" charset="-127"/>
              </a:rPr>
              <a:t>svc</a:t>
            </a:r>
            <a:endParaRPr kumimoji="1" lang="ko-KR" altLang="en-US" sz="1400">
              <a:ea typeface="굴림" panose="020B0600000101010101" pitchFamily="50" charset="-127"/>
            </a:endParaRPr>
          </a:p>
        </p:txBody>
      </p:sp>
      <p:sp>
        <p:nvSpPr>
          <p:cNvPr id="129" name="직사각형 128">
            <a:extLst>
              <a:ext uri="{FF2B5EF4-FFF2-40B4-BE49-F238E27FC236}">
                <a16:creationId xmlns:a16="http://schemas.microsoft.com/office/drawing/2014/main" id="{9CEB7059-818F-4311-AB50-B10529679976}"/>
              </a:ext>
            </a:extLst>
          </p:cNvPr>
          <p:cNvSpPr/>
          <p:nvPr/>
        </p:nvSpPr>
        <p:spPr bwMode="auto">
          <a:xfrm>
            <a:off x="567556" y="381298"/>
            <a:ext cx="935038" cy="19685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30" name="직사각형 60">
            <a:extLst>
              <a:ext uri="{FF2B5EF4-FFF2-40B4-BE49-F238E27FC236}">
                <a16:creationId xmlns:a16="http://schemas.microsoft.com/office/drawing/2014/main" id="{816C3FA4-417B-4EFD-9514-8E08AEF8E9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7544" y="577703"/>
            <a:ext cx="113608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/>
            <a:r>
              <a:rPr kumimoji="1" lang="en-US" altLang="ko-KR" sz="1400">
                <a:ea typeface="굴림" panose="020B0600000101010101" pitchFamily="50" charset="-127"/>
              </a:rPr>
              <a:t>service_list</a:t>
            </a:r>
            <a:endParaRPr kumimoji="1" lang="ko-KR" altLang="en-US" sz="1400">
              <a:ea typeface="굴림" panose="020B0600000101010101" pitchFamily="50" charset="-127"/>
            </a:endParaRPr>
          </a:p>
        </p:txBody>
      </p:sp>
      <p:cxnSp>
        <p:nvCxnSpPr>
          <p:cNvPr id="131" name="구부러진 연결선 61">
            <a:extLst>
              <a:ext uri="{FF2B5EF4-FFF2-40B4-BE49-F238E27FC236}">
                <a16:creationId xmlns:a16="http://schemas.microsoft.com/office/drawing/2014/main" id="{FD1E5A28-D974-4848-A32E-ABC6BBB4F20D}"/>
              </a:ext>
            </a:extLst>
          </p:cNvPr>
          <p:cNvCxnSpPr>
            <a:stCxn id="129" idx="3"/>
            <a:endCxn id="95" idx="1"/>
          </p:cNvCxnSpPr>
          <p:nvPr/>
        </p:nvCxnSpPr>
        <p:spPr bwMode="auto">
          <a:xfrm flipV="1">
            <a:off x="1502594" y="438448"/>
            <a:ext cx="1660525" cy="41275"/>
          </a:xfrm>
          <a:prstGeom prst="curvedConnector3">
            <a:avLst>
              <a:gd name="adj1" fmla="val 50000"/>
            </a:avLst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2" name="직사각형 131">
            <a:extLst>
              <a:ext uri="{FF2B5EF4-FFF2-40B4-BE49-F238E27FC236}">
                <a16:creationId xmlns:a16="http://schemas.microsoft.com/office/drawing/2014/main" id="{C751F8A1-7815-4A4D-92C8-1365AFD4AF11}"/>
              </a:ext>
            </a:extLst>
          </p:cNvPr>
          <p:cNvSpPr/>
          <p:nvPr/>
        </p:nvSpPr>
        <p:spPr bwMode="auto">
          <a:xfrm>
            <a:off x="3163119" y="911523"/>
            <a:ext cx="233362" cy="1905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33" name="직사각형 132">
            <a:extLst>
              <a:ext uri="{FF2B5EF4-FFF2-40B4-BE49-F238E27FC236}">
                <a16:creationId xmlns:a16="http://schemas.microsoft.com/office/drawing/2014/main" id="{CDFA5A6B-4A60-4D3A-9CDF-9F09E4520CD4}"/>
              </a:ext>
            </a:extLst>
          </p:cNvPr>
          <p:cNvSpPr/>
          <p:nvPr/>
        </p:nvSpPr>
        <p:spPr bwMode="auto">
          <a:xfrm>
            <a:off x="3396481" y="911523"/>
            <a:ext cx="234950" cy="1905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34" name="직사각형 133">
            <a:extLst>
              <a:ext uri="{FF2B5EF4-FFF2-40B4-BE49-F238E27FC236}">
                <a16:creationId xmlns:a16="http://schemas.microsoft.com/office/drawing/2014/main" id="{BABCE41D-3357-47C2-AE21-541399C0AD6D}"/>
              </a:ext>
            </a:extLst>
          </p:cNvPr>
          <p:cNvSpPr/>
          <p:nvPr/>
        </p:nvSpPr>
        <p:spPr bwMode="auto">
          <a:xfrm>
            <a:off x="3631431" y="911523"/>
            <a:ext cx="233363" cy="1905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35" name="직사각형 134">
            <a:extLst>
              <a:ext uri="{FF2B5EF4-FFF2-40B4-BE49-F238E27FC236}">
                <a16:creationId xmlns:a16="http://schemas.microsoft.com/office/drawing/2014/main" id="{E4A79BF2-93AC-46AD-8C3F-215986E1FB6C}"/>
              </a:ext>
            </a:extLst>
          </p:cNvPr>
          <p:cNvSpPr/>
          <p:nvPr/>
        </p:nvSpPr>
        <p:spPr bwMode="auto">
          <a:xfrm>
            <a:off x="3864794" y="911523"/>
            <a:ext cx="233362" cy="1905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36" name="직사각형 135">
            <a:extLst>
              <a:ext uri="{FF2B5EF4-FFF2-40B4-BE49-F238E27FC236}">
                <a16:creationId xmlns:a16="http://schemas.microsoft.com/office/drawing/2014/main" id="{F4A33A59-BEC7-4A2F-B28F-440A7648A235}"/>
              </a:ext>
            </a:extLst>
          </p:cNvPr>
          <p:cNvSpPr/>
          <p:nvPr/>
        </p:nvSpPr>
        <p:spPr bwMode="auto">
          <a:xfrm>
            <a:off x="4098156" y="911523"/>
            <a:ext cx="233363" cy="1905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37" name="직사각형 136">
            <a:extLst>
              <a:ext uri="{FF2B5EF4-FFF2-40B4-BE49-F238E27FC236}">
                <a16:creationId xmlns:a16="http://schemas.microsoft.com/office/drawing/2014/main" id="{FEA68383-C8A9-40EF-8534-22D35D717790}"/>
              </a:ext>
            </a:extLst>
          </p:cNvPr>
          <p:cNvSpPr/>
          <p:nvPr/>
        </p:nvSpPr>
        <p:spPr bwMode="auto">
          <a:xfrm>
            <a:off x="4331519" y="911523"/>
            <a:ext cx="233362" cy="188913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38" name="직사각형 137">
            <a:extLst>
              <a:ext uri="{FF2B5EF4-FFF2-40B4-BE49-F238E27FC236}">
                <a16:creationId xmlns:a16="http://schemas.microsoft.com/office/drawing/2014/main" id="{007A5B71-2861-45C2-956F-59B054B59009}"/>
              </a:ext>
            </a:extLst>
          </p:cNvPr>
          <p:cNvSpPr/>
          <p:nvPr/>
        </p:nvSpPr>
        <p:spPr bwMode="auto">
          <a:xfrm>
            <a:off x="4564881" y="911523"/>
            <a:ext cx="233363" cy="188913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39" name="직사각형 138">
            <a:extLst>
              <a:ext uri="{FF2B5EF4-FFF2-40B4-BE49-F238E27FC236}">
                <a16:creationId xmlns:a16="http://schemas.microsoft.com/office/drawing/2014/main" id="{D9A02E40-21E2-4609-8308-159341A9142D}"/>
              </a:ext>
            </a:extLst>
          </p:cNvPr>
          <p:cNvSpPr/>
          <p:nvPr/>
        </p:nvSpPr>
        <p:spPr bwMode="auto">
          <a:xfrm>
            <a:off x="4798244" y="911523"/>
            <a:ext cx="234950" cy="188913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40" name="직사각형 139">
            <a:extLst>
              <a:ext uri="{FF2B5EF4-FFF2-40B4-BE49-F238E27FC236}">
                <a16:creationId xmlns:a16="http://schemas.microsoft.com/office/drawing/2014/main" id="{2BE7A415-C8D0-41CB-BDF9-A9F62AC2A0BF}"/>
              </a:ext>
            </a:extLst>
          </p:cNvPr>
          <p:cNvSpPr/>
          <p:nvPr/>
        </p:nvSpPr>
        <p:spPr bwMode="auto">
          <a:xfrm>
            <a:off x="3163119" y="4991398"/>
            <a:ext cx="1870075" cy="195263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/system/bin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41" name="직사각형 140">
            <a:extLst>
              <a:ext uri="{FF2B5EF4-FFF2-40B4-BE49-F238E27FC236}">
                <a16:creationId xmlns:a16="http://schemas.microsoft.com/office/drawing/2014/main" id="{E6134FC8-6A53-4675-8471-184ECD15E8B0}"/>
              </a:ext>
            </a:extLst>
          </p:cNvPr>
          <p:cNvSpPr/>
          <p:nvPr/>
        </p:nvSpPr>
        <p:spPr bwMode="auto">
          <a:xfrm>
            <a:off x="3163119" y="5181898"/>
            <a:ext cx="1870075" cy="195263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--zygote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42" name="직사각형 141">
            <a:extLst>
              <a:ext uri="{FF2B5EF4-FFF2-40B4-BE49-F238E27FC236}">
                <a16:creationId xmlns:a16="http://schemas.microsoft.com/office/drawing/2014/main" id="{FE8860ED-9493-460A-8D50-0051F5C35277}"/>
              </a:ext>
            </a:extLst>
          </p:cNvPr>
          <p:cNvSpPr/>
          <p:nvPr/>
        </p:nvSpPr>
        <p:spPr bwMode="auto">
          <a:xfrm>
            <a:off x="3163119" y="5373986"/>
            <a:ext cx="1870075" cy="19685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11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--start-system-server</a:t>
            </a:r>
            <a:endParaRPr lang="ko-KR" altLang="en-US" sz="11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43" name="직사각형 142">
            <a:extLst>
              <a:ext uri="{FF2B5EF4-FFF2-40B4-BE49-F238E27FC236}">
                <a16:creationId xmlns:a16="http://schemas.microsoft.com/office/drawing/2014/main" id="{58E63444-9F00-47B7-B694-E1104FE9B589}"/>
              </a:ext>
            </a:extLst>
          </p:cNvPr>
          <p:cNvSpPr/>
          <p:nvPr/>
        </p:nvSpPr>
        <p:spPr bwMode="auto">
          <a:xfrm>
            <a:off x="3163119" y="5564486"/>
            <a:ext cx="1870075" cy="19685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44" name="직사각형 143">
            <a:extLst>
              <a:ext uri="{FF2B5EF4-FFF2-40B4-BE49-F238E27FC236}">
                <a16:creationId xmlns:a16="http://schemas.microsoft.com/office/drawing/2014/main" id="{4CA46688-0168-49C7-A076-9FB5E8F0069E}"/>
              </a:ext>
            </a:extLst>
          </p:cNvPr>
          <p:cNvSpPr/>
          <p:nvPr/>
        </p:nvSpPr>
        <p:spPr bwMode="auto">
          <a:xfrm>
            <a:off x="6642919" y="1881486"/>
            <a:ext cx="1212850" cy="231775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16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45" name="직사각형 144">
            <a:extLst>
              <a:ext uri="{FF2B5EF4-FFF2-40B4-BE49-F238E27FC236}">
                <a16:creationId xmlns:a16="http://schemas.microsoft.com/office/drawing/2014/main" id="{FD63BDCF-0988-4AD5-939A-42993A67C415}"/>
              </a:ext>
            </a:extLst>
          </p:cNvPr>
          <p:cNvSpPr/>
          <p:nvPr/>
        </p:nvSpPr>
        <p:spPr bwMode="auto">
          <a:xfrm>
            <a:off x="6642919" y="2113261"/>
            <a:ext cx="1212850" cy="23177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16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"zygote"</a:t>
            </a:r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46" name="직사각형 145">
            <a:extLst>
              <a:ext uri="{FF2B5EF4-FFF2-40B4-BE49-F238E27FC236}">
                <a16:creationId xmlns:a16="http://schemas.microsoft.com/office/drawing/2014/main" id="{CDF9CF78-A539-4EBD-98BD-D9F92FCA7E21}"/>
              </a:ext>
            </a:extLst>
          </p:cNvPr>
          <p:cNvSpPr/>
          <p:nvPr/>
        </p:nvSpPr>
        <p:spPr bwMode="auto">
          <a:xfrm>
            <a:off x="6642919" y="2345036"/>
            <a:ext cx="1212850" cy="23177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16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"stream"</a:t>
            </a:r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47" name="직사각형 146">
            <a:extLst>
              <a:ext uri="{FF2B5EF4-FFF2-40B4-BE49-F238E27FC236}">
                <a16:creationId xmlns:a16="http://schemas.microsoft.com/office/drawing/2014/main" id="{4DA81183-085E-4B66-93FE-A4122CB9953A}"/>
              </a:ext>
            </a:extLst>
          </p:cNvPr>
          <p:cNvSpPr/>
          <p:nvPr/>
        </p:nvSpPr>
        <p:spPr bwMode="auto">
          <a:xfrm>
            <a:off x="6642919" y="2576811"/>
            <a:ext cx="1212850" cy="23177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16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48" name="직사각형 51">
            <a:extLst>
              <a:ext uri="{FF2B5EF4-FFF2-40B4-BE49-F238E27FC236}">
                <a16:creationId xmlns:a16="http://schemas.microsoft.com/office/drawing/2014/main" id="{8BB1AA19-F238-45CF-A281-992CC866D4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33754" y="1816846"/>
            <a:ext cx="62623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/>
            <a:r>
              <a:rPr kumimoji="1" lang="en-US" altLang="ko-KR" sz="1600">
                <a:ea typeface="굴림" panose="020B0600000101010101" pitchFamily="50" charset="-127"/>
              </a:rPr>
              <a:t>next</a:t>
            </a:r>
            <a:endParaRPr kumimoji="1" lang="ko-KR" altLang="en-US" sz="1600">
              <a:ea typeface="굴림" panose="020B0600000101010101" pitchFamily="50" charset="-127"/>
            </a:endParaRPr>
          </a:p>
        </p:txBody>
      </p:sp>
      <p:sp>
        <p:nvSpPr>
          <p:cNvPr id="149" name="직사각형 52">
            <a:extLst>
              <a:ext uri="{FF2B5EF4-FFF2-40B4-BE49-F238E27FC236}">
                <a16:creationId xmlns:a16="http://schemas.microsoft.com/office/drawing/2014/main" id="{6EE2841E-CA8D-4279-9071-BA81151AF6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11434" y="2056367"/>
            <a:ext cx="75764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/>
            <a:r>
              <a:rPr kumimoji="1" lang="en-US" altLang="ko-KR" sz="1600">
                <a:ea typeface="굴림" panose="020B0600000101010101" pitchFamily="50" charset="-127"/>
              </a:rPr>
              <a:t>name</a:t>
            </a:r>
            <a:endParaRPr kumimoji="1" lang="ko-KR" altLang="en-US" sz="1600">
              <a:ea typeface="굴림" panose="020B0600000101010101" pitchFamily="50" charset="-127"/>
            </a:endParaRPr>
          </a:p>
        </p:txBody>
      </p:sp>
      <p:sp>
        <p:nvSpPr>
          <p:cNvPr id="150" name="직사각형 53">
            <a:extLst>
              <a:ext uri="{FF2B5EF4-FFF2-40B4-BE49-F238E27FC236}">
                <a16:creationId xmlns:a16="http://schemas.microsoft.com/office/drawing/2014/main" id="{D3D62C1C-9A32-4325-8FEF-8BF892C078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23561" y="2295889"/>
            <a:ext cx="63661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/>
            <a:r>
              <a:rPr kumimoji="1" lang="en-US" altLang="ko-KR" sz="1600">
                <a:ea typeface="굴림" panose="020B0600000101010101" pitchFamily="50" charset="-127"/>
              </a:rPr>
              <a:t>type</a:t>
            </a:r>
            <a:endParaRPr kumimoji="1" lang="ko-KR" altLang="en-US" sz="1600">
              <a:ea typeface="굴림" panose="020B0600000101010101" pitchFamily="50" charset="-127"/>
            </a:endParaRPr>
          </a:p>
        </p:txBody>
      </p:sp>
      <p:sp>
        <p:nvSpPr>
          <p:cNvPr id="151" name="직사각형 54">
            <a:extLst>
              <a:ext uri="{FF2B5EF4-FFF2-40B4-BE49-F238E27FC236}">
                <a16:creationId xmlns:a16="http://schemas.microsoft.com/office/drawing/2014/main" id="{F8664A68-791C-4474-B2A2-F6578C2C5F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36961" y="2534026"/>
            <a:ext cx="51558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/>
            <a:r>
              <a:rPr kumimoji="1" lang="en-US" altLang="ko-KR" sz="1600">
                <a:ea typeface="굴림" panose="020B0600000101010101" pitchFamily="50" charset="-127"/>
              </a:rPr>
              <a:t>uid</a:t>
            </a:r>
            <a:endParaRPr kumimoji="1" lang="ko-KR" altLang="en-US" sz="1600">
              <a:ea typeface="굴림" panose="020B0600000101010101" pitchFamily="50" charset="-127"/>
            </a:endParaRPr>
          </a:p>
        </p:txBody>
      </p:sp>
      <p:sp>
        <p:nvSpPr>
          <p:cNvPr id="152" name="직사각형 151">
            <a:extLst>
              <a:ext uri="{FF2B5EF4-FFF2-40B4-BE49-F238E27FC236}">
                <a16:creationId xmlns:a16="http://schemas.microsoft.com/office/drawing/2014/main" id="{12A482EB-C649-4905-A736-4114B28B474D}"/>
              </a:ext>
            </a:extLst>
          </p:cNvPr>
          <p:cNvSpPr/>
          <p:nvPr/>
        </p:nvSpPr>
        <p:spPr bwMode="auto">
          <a:xfrm>
            <a:off x="6642919" y="2814936"/>
            <a:ext cx="1212850" cy="23177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16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1000</a:t>
            </a:r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53" name="직사각형 152">
            <a:extLst>
              <a:ext uri="{FF2B5EF4-FFF2-40B4-BE49-F238E27FC236}">
                <a16:creationId xmlns:a16="http://schemas.microsoft.com/office/drawing/2014/main" id="{C0BFFEAB-F452-47F8-8543-9BC9C8F91EBA}"/>
              </a:ext>
            </a:extLst>
          </p:cNvPr>
          <p:cNvSpPr/>
          <p:nvPr/>
        </p:nvSpPr>
        <p:spPr bwMode="auto">
          <a:xfrm>
            <a:off x="6642919" y="3043536"/>
            <a:ext cx="1212850" cy="23336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16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0660</a:t>
            </a:r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54" name="직사각형 58">
            <a:extLst>
              <a:ext uri="{FF2B5EF4-FFF2-40B4-BE49-F238E27FC236}">
                <a16:creationId xmlns:a16="http://schemas.microsoft.com/office/drawing/2014/main" id="{513D0E12-3237-4162-B31B-500287F1DD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33139" y="2779086"/>
            <a:ext cx="52076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/>
            <a:r>
              <a:rPr kumimoji="1" lang="en-US" altLang="ko-KR" sz="1600">
                <a:ea typeface="굴림" panose="020B0600000101010101" pitchFamily="50" charset="-127"/>
              </a:rPr>
              <a:t>gid</a:t>
            </a:r>
            <a:endParaRPr kumimoji="1" lang="ko-KR" altLang="en-US" sz="1600">
              <a:ea typeface="굴림" panose="020B0600000101010101" pitchFamily="50" charset="-127"/>
            </a:endParaRPr>
          </a:p>
        </p:txBody>
      </p:sp>
      <p:sp>
        <p:nvSpPr>
          <p:cNvPr id="155" name="직사각형 59">
            <a:extLst>
              <a:ext uri="{FF2B5EF4-FFF2-40B4-BE49-F238E27FC236}">
                <a16:creationId xmlns:a16="http://schemas.microsoft.com/office/drawing/2014/main" id="{C0A75CF1-3D1F-4024-A18E-E3FF506CC1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42015" y="2982609"/>
            <a:ext cx="72437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/>
            <a:r>
              <a:rPr kumimoji="1" lang="en-US" altLang="ko-KR" sz="1600">
                <a:ea typeface="굴림" panose="020B0600000101010101" pitchFamily="50" charset="-127"/>
              </a:rPr>
              <a:t>perm</a:t>
            </a:r>
            <a:endParaRPr kumimoji="1" lang="ko-KR" altLang="en-US" sz="1600">
              <a:ea typeface="굴림" panose="020B0600000101010101" pitchFamily="50" charset="-127"/>
            </a:endParaRPr>
          </a:p>
        </p:txBody>
      </p:sp>
      <p:sp>
        <p:nvSpPr>
          <p:cNvPr id="156" name="직사각형 61">
            <a:extLst>
              <a:ext uri="{FF2B5EF4-FFF2-40B4-BE49-F238E27FC236}">
                <a16:creationId xmlns:a16="http://schemas.microsoft.com/office/drawing/2014/main" id="{5298F86D-ECDE-4E7D-BBBD-E531C3226C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82347" y="1527482"/>
            <a:ext cx="34960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/>
            <a:r>
              <a:rPr kumimoji="1" lang="en-US" altLang="ko-KR" sz="1600">
                <a:ea typeface="굴림" panose="020B0600000101010101" pitchFamily="50" charset="-127"/>
              </a:rPr>
              <a:t>si</a:t>
            </a:r>
            <a:endParaRPr kumimoji="1" lang="ko-KR" altLang="en-US" sz="1600">
              <a:ea typeface="굴림" panose="020B0600000101010101" pitchFamily="50" charset="-127"/>
            </a:endParaRPr>
          </a:p>
        </p:txBody>
      </p:sp>
      <p:cxnSp>
        <p:nvCxnSpPr>
          <p:cNvPr id="157" name="구부러진 연결선 103">
            <a:extLst>
              <a:ext uri="{FF2B5EF4-FFF2-40B4-BE49-F238E27FC236}">
                <a16:creationId xmlns:a16="http://schemas.microsoft.com/office/drawing/2014/main" id="{6B59380D-7BC3-4FEE-B462-63026D93D976}"/>
              </a:ext>
            </a:extLst>
          </p:cNvPr>
          <p:cNvCxnSpPr>
            <a:stCxn id="118" idx="3"/>
            <a:endCxn id="144" idx="1"/>
          </p:cNvCxnSpPr>
          <p:nvPr/>
        </p:nvCxnSpPr>
        <p:spPr bwMode="auto">
          <a:xfrm flipV="1">
            <a:off x="5033194" y="1998961"/>
            <a:ext cx="1609725" cy="741362"/>
          </a:xfrm>
          <a:prstGeom prst="curvedConnector3">
            <a:avLst>
              <a:gd name="adj1" fmla="val 50000"/>
            </a:avLst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8" name="직사각형 59">
            <a:extLst>
              <a:ext uri="{FF2B5EF4-FFF2-40B4-BE49-F238E27FC236}">
                <a16:creationId xmlns:a16="http://schemas.microsoft.com/office/drawing/2014/main" id="{32CFC0D8-2342-4784-9BC0-8CD76FD6DD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27868" y="508477"/>
            <a:ext cx="4126526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/>
            <a:r>
              <a:rPr kumimoji="1" lang="en-US" altLang="ko-KR" sz="1600">
                <a:ea typeface="굴림" panose="020B0600000101010101" pitchFamily="50" charset="-127"/>
              </a:rPr>
              <a:t>fd=socket( AF_UNIX, SOCK_STREAM,0);</a:t>
            </a:r>
          </a:p>
          <a:p>
            <a:pPr eaLnBrk="1" hangingPunct="1"/>
            <a:r>
              <a:rPr kumimoji="1" lang="en-US" altLang="ko-KR" sz="1600">
                <a:ea typeface="굴림" panose="020B0600000101010101" pitchFamily="50" charset="-127"/>
              </a:rPr>
              <a:t>sock_addr_un.addr = "zygote"</a:t>
            </a:r>
          </a:p>
          <a:p>
            <a:pPr eaLnBrk="1" hangingPunct="1"/>
            <a:r>
              <a:rPr kumimoji="1" lang="en-US" altLang="ko-KR" sz="1600">
                <a:ea typeface="굴림" panose="020B0600000101010101" pitchFamily="50" charset="-127"/>
              </a:rPr>
              <a:t>chown();</a:t>
            </a:r>
          </a:p>
          <a:p>
            <a:pPr eaLnBrk="1" hangingPunct="1"/>
            <a:r>
              <a:rPr kumimoji="1" lang="en-US" altLang="ko-KR" sz="1600">
                <a:ea typeface="굴림" panose="020B0600000101010101" pitchFamily="50" charset="-127"/>
              </a:rPr>
              <a:t>chmod();</a:t>
            </a:r>
            <a:endParaRPr kumimoji="1" lang="ko-KR" altLang="en-US" sz="1600">
              <a:ea typeface="굴림" panose="020B0600000101010101" pitchFamily="50" charset="-127"/>
            </a:endParaRPr>
          </a:p>
        </p:txBody>
      </p:sp>
      <p:sp>
        <p:nvSpPr>
          <p:cNvPr id="159" name="직사각형 158">
            <a:extLst>
              <a:ext uri="{FF2B5EF4-FFF2-40B4-BE49-F238E27FC236}">
                <a16:creationId xmlns:a16="http://schemas.microsoft.com/office/drawing/2014/main" id="{375DF8E9-11C8-491B-AFD3-DDBD7862DEC4}"/>
              </a:ext>
            </a:extLst>
          </p:cNvPr>
          <p:cNvSpPr/>
          <p:nvPr/>
        </p:nvSpPr>
        <p:spPr bwMode="auto">
          <a:xfrm>
            <a:off x="6642919" y="4330998"/>
            <a:ext cx="1212850" cy="231775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16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60" name="직사각형 159">
            <a:extLst>
              <a:ext uri="{FF2B5EF4-FFF2-40B4-BE49-F238E27FC236}">
                <a16:creationId xmlns:a16="http://schemas.microsoft.com/office/drawing/2014/main" id="{E51B3E34-0150-4461-878D-E1549EECF554}"/>
              </a:ext>
            </a:extLst>
          </p:cNvPr>
          <p:cNvSpPr/>
          <p:nvPr/>
        </p:nvSpPr>
        <p:spPr bwMode="auto">
          <a:xfrm>
            <a:off x="6642919" y="4562773"/>
            <a:ext cx="1212850" cy="23177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16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"addr"</a:t>
            </a:r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61" name="직사각형 160">
            <a:extLst>
              <a:ext uri="{FF2B5EF4-FFF2-40B4-BE49-F238E27FC236}">
                <a16:creationId xmlns:a16="http://schemas.microsoft.com/office/drawing/2014/main" id="{63314827-9829-416D-8C63-C18C2DBA98EC}"/>
              </a:ext>
            </a:extLst>
          </p:cNvPr>
          <p:cNvSpPr/>
          <p:nvPr/>
        </p:nvSpPr>
        <p:spPr bwMode="auto">
          <a:xfrm>
            <a:off x="6642919" y="4794548"/>
            <a:ext cx="1212850" cy="23177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16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"seoul"</a:t>
            </a:r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62" name="직사각형 51">
            <a:extLst>
              <a:ext uri="{FF2B5EF4-FFF2-40B4-BE49-F238E27FC236}">
                <a16:creationId xmlns:a16="http://schemas.microsoft.com/office/drawing/2014/main" id="{4FF94F37-B5A5-4209-A533-C82F39B923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33754" y="4266057"/>
            <a:ext cx="62623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/>
            <a:r>
              <a:rPr kumimoji="1" lang="en-US" altLang="ko-KR" sz="1600">
                <a:ea typeface="굴림" panose="020B0600000101010101" pitchFamily="50" charset="-127"/>
              </a:rPr>
              <a:t>next</a:t>
            </a:r>
            <a:endParaRPr kumimoji="1" lang="ko-KR" altLang="en-US" sz="1600">
              <a:ea typeface="굴림" panose="020B0600000101010101" pitchFamily="50" charset="-127"/>
            </a:endParaRPr>
          </a:p>
        </p:txBody>
      </p:sp>
      <p:sp>
        <p:nvSpPr>
          <p:cNvPr id="163" name="직사각형 52">
            <a:extLst>
              <a:ext uri="{FF2B5EF4-FFF2-40B4-BE49-F238E27FC236}">
                <a16:creationId xmlns:a16="http://schemas.microsoft.com/office/drawing/2014/main" id="{551FCF9C-2278-4C71-B7E6-80427B01E6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11434" y="4505578"/>
            <a:ext cx="75764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/>
            <a:r>
              <a:rPr kumimoji="1" lang="en-US" altLang="ko-KR" sz="1600">
                <a:ea typeface="굴림" panose="020B0600000101010101" pitchFamily="50" charset="-127"/>
              </a:rPr>
              <a:t>name</a:t>
            </a:r>
            <a:endParaRPr kumimoji="1" lang="ko-KR" altLang="en-US" sz="1600">
              <a:ea typeface="굴림" panose="020B0600000101010101" pitchFamily="50" charset="-127"/>
            </a:endParaRPr>
          </a:p>
        </p:txBody>
      </p:sp>
      <p:sp>
        <p:nvSpPr>
          <p:cNvPr id="164" name="직사각형 53">
            <a:extLst>
              <a:ext uri="{FF2B5EF4-FFF2-40B4-BE49-F238E27FC236}">
                <a16:creationId xmlns:a16="http://schemas.microsoft.com/office/drawing/2014/main" id="{AB7B8670-93C7-4A01-9952-3E6EADADF0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42015" y="4745100"/>
            <a:ext cx="72043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/>
            <a:r>
              <a:rPr kumimoji="1" lang="en-US" altLang="ko-KR" sz="1600">
                <a:ea typeface="굴림" panose="020B0600000101010101" pitchFamily="50" charset="-127"/>
              </a:rPr>
              <a:t>value</a:t>
            </a:r>
            <a:endParaRPr kumimoji="1" lang="ko-KR" altLang="en-US" sz="1600">
              <a:ea typeface="굴림" panose="020B0600000101010101" pitchFamily="50" charset="-127"/>
            </a:endParaRPr>
          </a:p>
        </p:txBody>
      </p:sp>
      <p:sp>
        <p:nvSpPr>
          <p:cNvPr id="165" name="직사각형 61">
            <a:extLst>
              <a:ext uri="{FF2B5EF4-FFF2-40B4-BE49-F238E27FC236}">
                <a16:creationId xmlns:a16="http://schemas.microsoft.com/office/drawing/2014/main" id="{11FFF95C-5E86-4CEC-8F95-742A3C5F27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82347" y="3975309"/>
            <a:ext cx="37380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/>
            <a:r>
              <a:rPr kumimoji="1" lang="en-US" altLang="ko-KR" sz="1600">
                <a:ea typeface="굴림" panose="020B0600000101010101" pitchFamily="50" charset="-127"/>
              </a:rPr>
              <a:t>ei</a:t>
            </a:r>
            <a:endParaRPr kumimoji="1" lang="ko-KR" altLang="en-US" sz="1600">
              <a:ea typeface="굴림" panose="020B0600000101010101" pitchFamily="50" charset="-127"/>
            </a:endParaRPr>
          </a:p>
        </p:txBody>
      </p:sp>
      <p:cxnSp>
        <p:nvCxnSpPr>
          <p:cNvPr id="166" name="구부러진 연결선 112">
            <a:extLst>
              <a:ext uri="{FF2B5EF4-FFF2-40B4-BE49-F238E27FC236}">
                <a16:creationId xmlns:a16="http://schemas.microsoft.com/office/drawing/2014/main" id="{A0C1A497-8612-46DD-9C56-C9ED6DAC3ACF}"/>
              </a:ext>
            </a:extLst>
          </p:cNvPr>
          <p:cNvCxnSpPr>
            <a:stCxn id="120" idx="3"/>
            <a:endCxn id="159" idx="1"/>
          </p:cNvCxnSpPr>
          <p:nvPr/>
        </p:nvCxnSpPr>
        <p:spPr bwMode="auto">
          <a:xfrm>
            <a:off x="5033194" y="2933998"/>
            <a:ext cx="1609725" cy="1511300"/>
          </a:xfrm>
          <a:prstGeom prst="curvedConnector3">
            <a:avLst>
              <a:gd name="adj1" fmla="val 50000"/>
            </a:avLst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7" name="직사각형 59">
            <a:extLst>
              <a:ext uri="{FF2B5EF4-FFF2-40B4-BE49-F238E27FC236}">
                <a16:creationId xmlns:a16="http://schemas.microsoft.com/office/drawing/2014/main" id="{8DA89206-6ED2-4723-A74B-E42FA4BE0E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89115" y="3619487"/>
            <a:ext cx="248745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/>
            <a:r>
              <a:rPr kumimoji="1" lang="en-US" altLang="ko-KR" sz="1600">
                <a:ea typeface="굴림" panose="020B0600000101010101" pitchFamily="50" charset="-127"/>
              </a:rPr>
              <a:t>setenv("addr", "seoul");</a:t>
            </a:r>
            <a:endParaRPr kumimoji="1" lang="ko-KR" altLang="en-US" sz="1600"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371207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3">
            <a:extLst>
              <a:ext uri="{FF2B5EF4-FFF2-40B4-BE49-F238E27FC236}">
                <a16:creationId xmlns:a16="http://schemas.microsoft.com/office/drawing/2014/main" id="{CEBC4DCB-5DC6-47E5-93F9-E29A752889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512" y="476672"/>
            <a:ext cx="11399274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/>
            <a:r>
              <a:rPr kumimoji="1" lang="en-US" altLang="ko-KR" sz="2400">
                <a:latin typeface="Consolas" panose="020B0609020204030204" pitchFamily="49" charset="0"/>
                <a:ea typeface="굴림" panose="020B0600000101010101" pitchFamily="50" charset="-127"/>
                <a:cs typeface="Consolas" panose="020B0609020204030204" pitchFamily="49" charset="0"/>
              </a:rPr>
              <a:t>service media /system/bin/mediaserver</a:t>
            </a:r>
          </a:p>
          <a:p>
            <a:pPr eaLnBrk="1" hangingPunct="1"/>
            <a:r>
              <a:rPr kumimoji="1" lang="en-US" altLang="ko-KR" sz="2400">
                <a:latin typeface="Consolas" panose="020B0609020204030204" pitchFamily="49" charset="0"/>
                <a:ea typeface="굴림" panose="020B0600000101010101" pitchFamily="50" charset="-127"/>
                <a:cs typeface="Consolas" panose="020B0609020204030204" pitchFamily="49" charset="0"/>
              </a:rPr>
              <a:t>    class main</a:t>
            </a:r>
          </a:p>
          <a:p>
            <a:pPr eaLnBrk="1" hangingPunct="1"/>
            <a:r>
              <a:rPr kumimoji="1" lang="en-US" altLang="ko-KR" sz="2400">
                <a:latin typeface="Consolas" panose="020B0609020204030204" pitchFamily="49" charset="0"/>
                <a:ea typeface="굴림" panose="020B0600000101010101" pitchFamily="50" charset="-127"/>
                <a:cs typeface="Consolas" panose="020B0609020204030204" pitchFamily="49" charset="0"/>
              </a:rPr>
              <a:t>    user media</a:t>
            </a:r>
          </a:p>
          <a:p>
            <a:pPr eaLnBrk="1" hangingPunct="1"/>
            <a:r>
              <a:rPr kumimoji="1" lang="en-US" altLang="ko-KR" sz="2400">
                <a:latin typeface="Consolas" panose="020B0609020204030204" pitchFamily="49" charset="0"/>
                <a:ea typeface="굴림" panose="020B0600000101010101" pitchFamily="50" charset="-127"/>
                <a:cs typeface="Consolas" panose="020B0609020204030204" pitchFamily="49" charset="0"/>
              </a:rPr>
              <a:t>    </a:t>
            </a:r>
            <a:r>
              <a:rPr kumimoji="1" lang="en-US" altLang="ko-KR" sz="2400" b="1">
                <a:latin typeface="Consolas" panose="020B0609020204030204" pitchFamily="49" charset="0"/>
                <a:ea typeface="굴림" panose="020B0600000101010101" pitchFamily="50" charset="-127"/>
                <a:cs typeface="Consolas" panose="020B0609020204030204" pitchFamily="49" charset="0"/>
              </a:rPr>
              <a:t>group audio camera inet net_bt net_bt_admin net_bw_acct drmrpc</a:t>
            </a:r>
          </a:p>
          <a:p>
            <a:pPr eaLnBrk="1" hangingPunct="1"/>
            <a:r>
              <a:rPr kumimoji="1" lang="en-US" altLang="ko-KR" sz="2400">
                <a:latin typeface="Consolas" panose="020B0609020204030204" pitchFamily="49" charset="0"/>
                <a:ea typeface="굴림" panose="020B0600000101010101" pitchFamily="50" charset="-127"/>
                <a:cs typeface="Consolas" panose="020B0609020204030204" pitchFamily="49" charset="0"/>
              </a:rPr>
              <a:t>    ioprio rt 4</a:t>
            </a:r>
          </a:p>
        </p:txBody>
      </p:sp>
    </p:spTree>
    <p:extLst>
      <p:ext uri="{BB962C8B-B14F-4D97-AF65-F5344CB8AC3E}">
        <p14:creationId xmlns:p14="http://schemas.microsoft.com/office/powerpoint/2010/main" val="39190275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직사각형 10">
            <a:extLst>
              <a:ext uri="{FF2B5EF4-FFF2-40B4-BE49-F238E27FC236}">
                <a16:creationId xmlns:a16="http://schemas.microsoft.com/office/drawing/2014/main" id="{E048E5FF-EEB9-47BD-B713-037653B703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8375" y="4135438"/>
            <a:ext cx="5969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/>
            <a:r>
              <a:rPr kumimoji="1" lang="en-US" altLang="ko-KR">
                <a:ea typeface="굴림" panose="020B0600000101010101" pitchFamily="50" charset="-127"/>
              </a:rPr>
              <a:t>alist</a:t>
            </a:r>
            <a:endParaRPr kumimoji="1" lang="ko-KR" altLang="en-US">
              <a:ea typeface="굴림" panose="020B0600000101010101" pitchFamily="50" charset="-127"/>
            </a:endParaRPr>
          </a:p>
        </p:txBody>
      </p:sp>
      <p:sp>
        <p:nvSpPr>
          <p:cNvPr id="169" name="직사각형 11">
            <a:extLst>
              <a:ext uri="{FF2B5EF4-FFF2-40B4-BE49-F238E27FC236}">
                <a16:creationId xmlns:a16="http://schemas.microsoft.com/office/drawing/2014/main" id="{986DB564-686C-4E1B-918C-02A3A055BE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89325" y="4367213"/>
            <a:ext cx="6159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/>
            <a:r>
              <a:rPr kumimoji="1" lang="en-US" altLang="ko-KR">
                <a:ea typeface="굴림" panose="020B0600000101010101" pitchFamily="50" charset="-127"/>
              </a:rPr>
              <a:t>qlist</a:t>
            </a:r>
            <a:endParaRPr kumimoji="1" lang="ko-KR" altLang="en-US">
              <a:ea typeface="굴림" panose="020B0600000101010101" pitchFamily="50" charset="-127"/>
            </a:endParaRPr>
          </a:p>
        </p:txBody>
      </p:sp>
      <p:sp>
        <p:nvSpPr>
          <p:cNvPr id="170" name="직사각형 12">
            <a:extLst>
              <a:ext uri="{FF2B5EF4-FFF2-40B4-BE49-F238E27FC236}">
                <a16:creationId xmlns:a16="http://schemas.microsoft.com/office/drawing/2014/main" id="{0CA6F210-7AC9-4B36-8EC2-572D301BF5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48063" y="4600575"/>
            <a:ext cx="55721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/>
            <a:r>
              <a:rPr kumimoji="1" lang="en-US" altLang="ko-KR">
                <a:ea typeface="굴림" panose="020B0600000101010101" pitchFamily="50" charset="-127"/>
              </a:rPr>
              <a:t>tlist</a:t>
            </a:r>
            <a:endParaRPr kumimoji="1" lang="ko-KR" altLang="en-US">
              <a:ea typeface="굴림" panose="020B0600000101010101" pitchFamily="50" charset="-127"/>
            </a:endParaRPr>
          </a:p>
        </p:txBody>
      </p:sp>
      <p:sp>
        <p:nvSpPr>
          <p:cNvPr id="171" name="직사각형 13">
            <a:extLst>
              <a:ext uri="{FF2B5EF4-FFF2-40B4-BE49-F238E27FC236}">
                <a16:creationId xmlns:a16="http://schemas.microsoft.com/office/drawing/2014/main" id="{5EE4D3CF-5979-4E77-BF07-B7F1CDCE69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5350" y="4833938"/>
            <a:ext cx="6699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/>
            <a:r>
              <a:rPr kumimoji="1" lang="en-US" altLang="ko-KR">
                <a:ea typeface="굴림" panose="020B0600000101010101" pitchFamily="50" charset="-127"/>
              </a:rPr>
              <a:t>hash</a:t>
            </a:r>
            <a:endParaRPr kumimoji="1" lang="ko-KR" altLang="en-US">
              <a:ea typeface="굴림" panose="020B0600000101010101" pitchFamily="50" charset="-127"/>
            </a:endParaRPr>
          </a:p>
        </p:txBody>
      </p:sp>
      <p:sp>
        <p:nvSpPr>
          <p:cNvPr id="172" name="직사각형 14">
            <a:extLst>
              <a:ext uri="{FF2B5EF4-FFF2-40B4-BE49-F238E27FC236}">
                <a16:creationId xmlns:a16="http://schemas.microsoft.com/office/drawing/2014/main" id="{8F7C3FD9-5234-4F28-AFA9-EB795CE40D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40100" y="5065713"/>
            <a:ext cx="7651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/>
            <a:r>
              <a:rPr kumimoji="1" lang="en-US" altLang="ko-KR">
                <a:ea typeface="굴림" panose="020B0600000101010101" pitchFamily="50" charset="-127"/>
              </a:rPr>
              <a:t>name</a:t>
            </a:r>
            <a:endParaRPr kumimoji="1" lang="ko-KR" altLang="en-US">
              <a:ea typeface="굴림" panose="020B0600000101010101" pitchFamily="50" charset="-127"/>
            </a:endParaRPr>
          </a:p>
        </p:txBody>
      </p:sp>
      <p:sp>
        <p:nvSpPr>
          <p:cNvPr id="173" name="직사각형 15">
            <a:extLst>
              <a:ext uri="{FF2B5EF4-FFF2-40B4-BE49-F238E27FC236}">
                <a16:creationId xmlns:a16="http://schemas.microsoft.com/office/drawing/2014/main" id="{C7716746-5875-41FB-BE41-E20D3A05AD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74950" y="5297488"/>
            <a:ext cx="13303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/>
            <a:r>
              <a:rPr kumimoji="1" lang="en-US" altLang="ko-KR">
                <a:ea typeface="굴림" panose="020B0600000101010101" pitchFamily="50" charset="-127"/>
              </a:rPr>
              <a:t>commands</a:t>
            </a:r>
            <a:endParaRPr kumimoji="1" lang="ko-KR" altLang="en-US">
              <a:ea typeface="굴림" panose="020B0600000101010101" pitchFamily="50" charset="-127"/>
            </a:endParaRPr>
          </a:p>
        </p:txBody>
      </p:sp>
      <p:sp>
        <p:nvSpPr>
          <p:cNvPr id="174" name="직사각형 16">
            <a:extLst>
              <a:ext uri="{FF2B5EF4-FFF2-40B4-BE49-F238E27FC236}">
                <a16:creationId xmlns:a16="http://schemas.microsoft.com/office/drawing/2014/main" id="{D8721BAC-74E6-4421-85E2-A0C8D3A3EC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81350" y="5530850"/>
            <a:ext cx="9239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/>
            <a:r>
              <a:rPr kumimoji="1" lang="en-US" altLang="ko-KR">
                <a:ea typeface="굴림" panose="020B0600000101010101" pitchFamily="50" charset="-127"/>
              </a:rPr>
              <a:t>current</a:t>
            </a:r>
            <a:endParaRPr kumimoji="1" lang="ko-KR" altLang="en-US">
              <a:ea typeface="굴림" panose="020B0600000101010101" pitchFamily="50" charset="-127"/>
            </a:endParaRPr>
          </a:p>
        </p:txBody>
      </p:sp>
      <p:sp>
        <p:nvSpPr>
          <p:cNvPr id="175" name="직사각형 19">
            <a:extLst>
              <a:ext uri="{FF2B5EF4-FFF2-40B4-BE49-F238E27FC236}">
                <a16:creationId xmlns:a16="http://schemas.microsoft.com/office/drawing/2014/main" id="{3EE7D694-3FC2-4CF8-A137-B6CE7A6E14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29013" y="1042988"/>
            <a:ext cx="57626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/>
            <a:r>
              <a:rPr kumimoji="1" lang="en-US" altLang="ko-KR">
                <a:ea typeface="굴림" panose="020B0600000101010101" pitchFamily="50" charset="-127"/>
              </a:rPr>
              <a:t>slist</a:t>
            </a:r>
            <a:endParaRPr kumimoji="1" lang="ko-KR" altLang="en-US">
              <a:ea typeface="굴림" panose="020B0600000101010101" pitchFamily="50" charset="-127"/>
            </a:endParaRPr>
          </a:p>
        </p:txBody>
      </p:sp>
      <p:sp>
        <p:nvSpPr>
          <p:cNvPr id="176" name="직사각형 21">
            <a:extLst>
              <a:ext uri="{FF2B5EF4-FFF2-40B4-BE49-F238E27FC236}">
                <a16:creationId xmlns:a16="http://schemas.microsoft.com/office/drawing/2014/main" id="{7AD831D0-B426-4D2C-AA11-4F6F5B157A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40100" y="1262063"/>
            <a:ext cx="7651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/>
            <a:r>
              <a:rPr kumimoji="1" lang="en-US" altLang="ko-KR">
                <a:ea typeface="굴림" panose="020B0600000101010101" pitchFamily="50" charset="-127"/>
              </a:rPr>
              <a:t>name</a:t>
            </a:r>
            <a:endParaRPr kumimoji="1" lang="ko-KR" altLang="en-US">
              <a:ea typeface="굴림" panose="020B0600000101010101" pitchFamily="50" charset="-127"/>
            </a:endParaRPr>
          </a:p>
        </p:txBody>
      </p:sp>
      <p:sp>
        <p:nvSpPr>
          <p:cNvPr id="177" name="직사각형 23">
            <a:extLst>
              <a:ext uri="{FF2B5EF4-FFF2-40B4-BE49-F238E27FC236}">
                <a16:creationId xmlns:a16="http://schemas.microsoft.com/office/drawing/2014/main" id="{C49F01A1-4EEA-471B-8F04-F4F789E684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55913" y="1481138"/>
            <a:ext cx="124936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/>
            <a:r>
              <a:rPr kumimoji="1" lang="en-US" altLang="ko-KR">
                <a:ea typeface="굴림" panose="020B0600000101010101" pitchFamily="50" charset="-127"/>
              </a:rPr>
              <a:t>classname</a:t>
            </a:r>
            <a:endParaRPr kumimoji="1" lang="ko-KR" altLang="en-US">
              <a:ea typeface="굴림" panose="020B0600000101010101" pitchFamily="50" charset="-127"/>
            </a:endParaRPr>
          </a:p>
        </p:txBody>
      </p:sp>
      <p:sp>
        <p:nvSpPr>
          <p:cNvPr id="178" name="직사각형 25">
            <a:extLst>
              <a:ext uri="{FF2B5EF4-FFF2-40B4-BE49-F238E27FC236}">
                <a16:creationId xmlns:a16="http://schemas.microsoft.com/office/drawing/2014/main" id="{274A8173-423A-4531-8734-7DBBC1A24A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2175" y="1700213"/>
            <a:ext cx="6731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/>
            <a:r>
              <a:rPr kumimoji="1" lang="en-US" altLang="ko-KR">
                <a:ea typeface="굴림" panose="020B0600000101010101" pitchFamily="50" charset="-127"/>
              </a:rPr>
              <a:t>flags</a:t>
            </a:r>
            <a:endParaRPr kumimoji="1" lang="ko-KR" altLang="en-US">
              <a:ea typeface="굴림" panose="020B0600000101010101" pitchFamily="50" charset="-127"/>
            </a:endParaRPr>
          </a:p>
        </p:txBody>
      </p:sp>
      <p:sp>
        <p:nvSpPr>
          <p:cNvPr id="179" name="직사각형 27">
            <a:extLst>
              <a:ext uri="{FF2B5EF4-FFF2-40B4-BE49-F238E27FC236}">
                <a16:creationId xmlns:a16="http://schemas.microsoft.com/office/drawing/2014/main" id="{01CCB1E1-A36F-4092-A7B6-AF133F3E0D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6163" y="1919288"/>
            <a:ext cx="51911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/>
            <a:r>
              <a:rPr kumimoji="1" lang="en-US" altLang="ko-KR">
                <a:ea typeface="굴림" panose="020B0600000101010101" pitchFamily="50" charset="-127"/>
              </a:rPr>
              <a:t>pid</a:t>
            </a:r>
            <a:endParaRPr kumimoji="1" lang="ko-KR" altLang="en-US">
              <a:ea typeface="굴림" panose="020B0600000101010101" pitchFamily="50" charset="-127"/>
            </a:endParaRPr>
          </a:p>
        </p:txBody>
      </p:sp>
      <p:sp>
        <p:nvSpPr>
          <p:cNvPr id="180" name="직사각형 29">
            <a:extLst>
              <a:ext uri="{FF2B5EF4-FFF2-40B4-BE49-F238E27FC236}">
                <a16:creationId xmlns:a16="http://schemas.microsoft.com/office/drawing/2014/main" id="{F4FEB2F5-9937-46D5-930E-44D8D10EFA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28900" y="2136775"/>
            <a:ext cx="14763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/>
            <a:r>
              <a:rPr kumimoji="1" lang="en-US" altLang="ko-KR">
                <a:ea typeface="굴림" panose="020B0600000101010101" pitchFamily="50" charset="-127"/>
              </a:rPr>
              <a:t>time_started</a:t>
            </a:r>
            <a:endParaRPr kumimoji="1" lang="ko-KR" altLang="en-US">
              <a:ea typeface="굴림" panose="020B0600000101010101" pitchFamily="50" charset="-127"/>
            </a:endParaRPr>
          </a:p>
        </p:txBody>
      </p:sp>
      <p:sp>
        <p:nvSpPr>
          <p:cNvPr id="181" name="직사각형 31">
            <a:extLst>
              <a:ext uri="{FF2B5EF4-FFF2-40B4-BE49-F238E27FC236}">
                <a16:creationId xmlns:a16="http://schemas.microsoft.com/office/drawing/2014/main" id="{2E1A1D6E-BB51-4E14-B74A-932E578D78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52700" y="2355850"/>
            <a:ext cx="15525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/>
            <a:r>
              <a:rPr kumimoji="1" lang="en-US" altLang="ko-KR">
                <a:ea typeface="굴림" panose="020B0600000101010101" pitchFamily="50" charset="-127"/>
              </a:rPr>
              <a:t>time_crashed</a:t>
            </a:r>
            <a:endParaRPr kumimoji="1" lang="ko-KR" altLang="en-US">
              <a:ea typeface="굴림" panose="020B0600000101010101" pitchFamily="50" charset="-127"/>
            </a:endParaRPr>
          </a:p>
        </p:txBody>
      </p:sp>
      <p:sp>
        <p:nvSpPr>
          <p:cNvPr id="182" name="직사각형 33">
            <a:extLst>
              <a:ext uri="{FF2B5EF4-FFF2-40B4-BE49-F238E27FC236}">
                <a16:creationId xmlns:a16="http://schemas.microsoft.com/office/drawing/2014/main" id="{3324B036-1575-4C38-A5AE-5EC4836749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01938" y="2574925"/>
            <a:ext cx="130333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/>
            <a:r>
              <a:rPr kumimoji="1" lang="en-US" altLang="ko-KR">
                <a:ea typeface="굴림" panose="020B0600000101010101" pitchFamily="50" charset="-127"/>
              </a:rPr>
              <a:t>nr_crashed</a:t>
            </a:r>
            <a:endParaRPr kumimoji="1" lang="ko-KR" altLang="en-US">
              <a:ea typeface="굴림" panose="020B0600000101010101" pitchFamily="50" charset="-127"/>
            </a:endParaRPr>
          </a:p>
        </p:txBody>
      </p:sp>
      <p:sp>
        <p:nvSpPr>
          <p:cNvPr id="183" name="직사각형 35">
            <a:extLst>
              <a:ext uri="{FF2B5EF4-FFF2-40B4-BE49-F238E27FC236}">
                <a16:creationId xmlns:a16="http://schemas.microsoft.com/office/drawing/2014/main" id="{3E298F9A-AC4A-4733-8D63-856201EC28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90925" y="2794000"/>
            <a:ext cx="5143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/>
            <a:r>
              <a:rPr kumimoji="1" lang="en-US" altLang="ko-KR">
                <a:ea typeface="굴림" panose="020B0600000101010101" pitchFamily="50" charset="-127"/>
              </a:rPr>
              <a:t>uid</a:t>
            </a:r>
            <a:endParaRPr kumimoji="1" lang="ko-KR" altLang="en-US">
              <a:ea typeface="굴림" panose="020B0600000101010101" pitchFamily="50" charset="-127"/>
            </a:endParaRPr>
          </a:p>
        </p:txBody>
      </p:sp>
      <p:sp>
        <p:nvSpPr>
          <p:cNvPr id="184" name="직사각형 37">
            <a:extLst>
              <a:ext uri="{FF2B5EF4-FFF2-40B4-BE49-F238E27FC236}">
                <a16:creationId xmlns:a16="http://schemas.microsoft.com/office/drawing/2014/main" id="{A009A089-1AA8-4E6F-BE23-FCFB4E9C15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4575" y="3017838"/>
            <a:ext cx="5207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/>
            <a:r>
              <a:rPr kumimoji="1" lang="en-US" altLang="ko-KR">
                <a:ea typeface="굴림" panose="020B0600000101010101" pitchFamily="50" charset="-127"/>
              </a:rPr>
              <a:t>gid</a:t>
            </a:r>
            <a:endParaRPr kumimoji="1" lang="ko-KR" altLang="en-US">
              <a:ea typeface="굴림" panose="020B0600000101010101" pitchFamily="50" charset="-127"/>
            </a:endParaRPr>
          </a:p>
        </p:txBody>
      </p:sp>
      <p:sp>
        <p:nvSpPr>
          <p:cNvPr id="185" name="직사각형 184">
            <a:extLst>
              <a:ext uri="{FF2B5EF4-FFF2-40B4-BE49-F238E27FC236}">
                <a16:creationId xmlns:a16="http://schemas.microsoft.com/office/drawing/2014/main" id="{2795CC2B-21A9-433E-B6D9-3F7E22B12CD3}"/>
              </a:ext>
            </a:extLst>
          </p:cNvPr>
          <p:cNvSpPr/>
          <p:nvPr/>
        </p:nvSpPr>
        <p:spPr>
          <a:xfrm>
            <a:off x="4086225" y="3330575"/>
            <a:ext cx="582613" cy="22225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1006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86" name="직사각형 39">
            <a:extLst>
              <a:ext uri="{FF2B5EF4-FFF2-40B4-BE49-F238E27FC236}">
                <a16:creationId xmlns:a16="http://schemas.microsoft.com/office/drawing/2014/main" id="{7A9629D2-51F5-41EB-9BC1-5BF1ACA947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79725" y="3240088"/>
            <a:ext cx="12255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/>
            <a:r>
              <a:rPr kumimoji="1" lang="en-US" altLang="ko-KR">
                <a:ea typeface="굴림" panose="020B0600000101010101" pitchFamily="50" charset="-127"/>
              </a:rPr>
              <a:t>supp_gids</a:t>
            </a:r>
            <a:endParaRPr kumimoji="1" lang="ko-KR" altLang="en-US">
              <a:ea typeface="굴림" panose="020B0600000101010101" pitchFamily="50" charset="-127"/>
            </a:endParaRPr>
          </a:p>
        </p:txBody>
      </p:sp>
      <p:sp>
        <p:nvSpPr>
          <p:cNvPr id="187" name="직사각형 41">
            <a:extLst>
              <a:ext uri="{FF2B5EF4-FFF2-40B4-BE49-F238E27FC236}">
                <a16:creationId xmlns:a16="http://schemas.microsoft.com/office/drawing/2014/main" id="{1D92D2AA-28B2-43D6-B3AD-61E1825457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66988" y="3462338"/>
            <a:ext cx="153828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/>
            <a:r>
              <a:rPr kumimoji="1" lang="en-US" altLang="ko-KR">
                <a:ea typeface="굴림" panose="020B0600000101010101" pitchFamily="50" charset="-127"/>
              </a:rPr>
              <a:t>nr_supp_gids</a:t>
            </a:r>
            <a:endParaRPr kumimoji="1" lang="ko-KR" altLang="en-US">
              <a:ea typeface="굴림" panose="020B0600000101010101" pitchFamily="50" charset="-127"/>
            </a:endParaRPr>
          </a:p>
        </p:txBody>
      </p:sp>
      <p:sp>
        <p:nvSpPr>
          <p:cNvPr id="188" name="직사각형 43">
            <a:extLst>
              <a:ext uri="{FF2B5EF4-FFF2-40B4-BE49-F238E27FC236}">
                <a16:creationId xmlns:a16="http://schemas.microsoft.com/office/drawing/2014/main" id="{FB2C3C30-F954-427A-A9FA-A9FD82630D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59125" y="3684588"/>
            <a:ext cx="946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/>
            <a:r>
              <a:rPr kumimoji="1" lang="en-US" altLang="ko-KR">
                <a:ea typeface="굴림" panose="020B0600000101010101" pitchFamily="50" charset="-127"/>
              </a:rPr>
              <a:t>sockets</a:t>
            </a:r>
            <a:endParaRPr kumimoji="1" lang="ko-KR" altLang="en-US">
              <a:ea typeface="굴림" panose="020B0600000101010101" pitchFamily="50" charset="-127"/>
            </a:endParaRPr>
          </a:p>
        </p:txBody>
      </p:sp>
      <p:sp>
        <p:nvSpPr>
          <p:cNvPr id="189" name="직사각형 45">
            <a:extLst>
              <a:ext uri="{FF2B5EF4-FFF2-40B4-BE49-F238E27FC236}">
                <a16:creationId xmlns:a16="http://schemas.microsoft.com/office/drawing/2014/main" id="{76953C32-E8F5-4EC6-AF7B-E95FF1AB67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40075" y="3906838"/>
            <a:ext cx="9652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/>
            <a:r>
              <a:rPr kumimoji="1" lang="en-US" altLang="ko-KR">
                <a:ea typeface="굴림" panose="020B0600000101010101" pitchFamily="50" charset="-127"/>
              </a:rPr>
              <a:t>envvars</a:t>
            </a:r>
            <a:endParaRPr kumimoji="1" lang="ko-KR" altLang="en-US">
              <a:ea typeface="굴림" panose="020B0600000101010101" pitchFamily="50" charset="-127"/>
            </a:endParaRPr>
          </a:p>
        </p:txBody>
      </p:sp>
      <p:sp>
        <p:nvSpPr>
          <p:cNvPr id="190" name="직사각형 51">
            <a:extLst>
              <a:ext uri="{FF2B5EF4-FFF2-40B4-BE49-F238E27FC236}">
                <a16:creationId xmlns:a16="http://schemas.microsoft.com/office/drawing/2014/main" id="{ED0F2016-B49E-45B3-BAF4-E03BB2C5FC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49625" y="5708650"/>
            <a:ext cx="7556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/>
            <a:r>
              <a:rPr kumimoji="1" lang="en-US" altLang="ko-KR">
                <a:ea typeface="굴림" panose="020B0600000101010101" pitchFamily="50" charset="-127"/>
              </a:rPr>
              <a:t>nargs</a:t>
            </a:r>
            <a:endParaRPr kumimoji="1" lang="ko-KR" altLang="en-US">
              <a:ea typeface="굴림" panose="020B0600000101010101" pitchFamily="50" charset="-127"/>
            </a:endParaRPr>
          </a:p>
        </p:txBody>
      </p:sp>
      <p:sp>
        <p:nvSpPr>
          <p:cNvPr id="191" name="직사각형 53">
            <a:extLst>
              <a:ext uri="{FF2B5EF4-FFF2-40B4-BE49-F238E27FC236}">
                <a16:creationId xmlns:a16="http://schemas.microsoft.com/office/drawing/2014/main" id="{148CF093-E90E-48C2-BB33-3B5980C9DF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82975" y="5930900"/>
            <a:ext cx="6223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/>
            <a:r>
              <a:rPr kumimoji="1" lang="en-US" altLang="ko-KR">
                <a:ea typeface="굴림" panose="020B0600000101010101" pitchFamily="50" charset="-127"/>
              </a:rPr>
              <a:t>args</a:t>
            </a:r>
            <a:endParaRPr kumimoji="1" lang="ko-KR" altLang="en-US">
              <a:ea typeface="굴림" panose="020B0600000101010101" pitchFamily="50" charset="-127"/>
            </a:endParaRPr>
          </a:p>
        </p:txBody>
      </p:sp>
      <p:sp>
        <p:nvSpPr>
          <p:cNvPr id="192" name="직사각형 56">
            <a:extLst>
              <a:ext uri="{FF2B5EF4-FFF2-40B4-BE49-F238E27FC236}">
                <a16:creationId xmlns:a16="http://schemas.microsoft.com/office/drawing/2014/main" id="{01D11D62-CA84-4BCB-8196-D2B9AC2637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92300" y="4560888"/>
            <a:ext cx="11271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/>
            <a:r>
              <a:rPr kumimoji="1" lang="en-US" altLang="ko-KR">
                <a:ea typeface="굴림" panose="020B0600000101010101" pitchFamily="50" charset="-127"/>
              </a:rPr>
              <a:t>onrestart</a:t>
            </a:r>
            <a:endParaRPr kumimoji="1" lang="ko-KR" altLang="en-US">
              <a:ea typeface="굴림" panose="020B0600000101010101" pitchFamily="50" charset="-127"/>
            </a:endParaRPr>
          </a:p>
        </p:txBody>
      </p:sp>
      <p:sp>
        <p:nvSpPr>
          <p:cNvPr id="193" name="직사각형 192">
            <a:extLst>
              <a:ext uri="{FF2B5EF4-FFF2-40B4-BE49-F238E27FC236}">
                <a16:creationId xmlns:a16="http://schemas.microsoft.com/office/drawing/2014/main" id="{3DA44932-FF12-4997-A8BE-CBE6A3D6BA8D}"/>
              </a:ext>
            </a:extLst>
          </p:cNvPr>
          <p:cNvSpPr/>
          <p:nvPr/>
        </p:nvSpPr>
        <p:spPr>
          <a:xfrm>
            <a:off x="852488" y="1181100"/>
            <a:ext cx="1163637" cy="22542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94" name="직사각형 60">
            <a:extLst>
              <a:ext uri="{FF2B5EF4-FFF2-40B4-BE49-F238E27FC236}">
                <a16:creationId xmlns:a16="http://schemas.microsoft.com/office/drawing/2014/main" id="{50E96459-86A8-40DF-ADC4-8DF0CE75D0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7075" y="1406525"/>
            <a:ext cx="12890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/>
            <a:r>
              <a:rPr kumimoji="1" lang="en-US" altLang="ko-KR">
                <a:ea typeface="굴림" panose="020B0600000101010101" pitchFamily="50" charset="-127"/>
              </a:rPr>
              <a:t>service_list</a:t>
            </a:r>
            <a:endParaRPr kumimoji="1" lang="ko-KR" altLang="en-US">
              <a:ea typeface="굴림" panose="020B0600000101010101" pitchFamily="50" charset="-127"/>
            </a:endParaRPr>
          </a:p>
        </p:txBody>
      </p:sp>
      <p:cxnSp>
        <p:nvCxnSpPr>
          <p:cNvPr id="195" name="구부러진 연결선 61">
            <a:extLst>
              <a:ext uri="{FF2B5EF4-FFF2-40B4-BE49-F238E27FC236}">
                <a16:creationId xmlns:a16="http://schemas.microsoft.com/office/drawing/2014/main" id="{D05E57A3-D07F-4B25-8678-9E284C72C4C5}"/>
              </a:ext>
            </a:extLst>
          </p:cNvPr>
          <p:cNvCxnSpPr>
            <a:stCxn id="193" idx="3"/>
            <a:endCxn id="203" idx="1"/>
          </p:cNvCxnSpPr>
          <p:nvPr/>
        </p:nvCxnSpPr>
        <p:spPr>
          <a:xfrm flipV="1">
            <a:off x="2016125" y="1244600"/>
            <a:ext cx="2070100" cy="49213"/>
          </a:xfrm>
          <a:prstGeom prst="curvedConnector3">
            <a:avLst>
              <a:gd name="adj1" fmla="val 50000"/>
            </a:avLst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6" name="직사각형 195">
            <a:extLst>
              <a:ext uri="{FF2B5EF4-FFF2-40B4-BE49-F238E27FC236}">
                <a16:creationId xmlns:a16="http://schemas.microsoft.com/office/drawing/2014/main" id="{FA56CAEC-0809-4CC7-9F08-57C847AEA5D7}"/>
              </a:ext>
            </a:extLst>
          </p:cNvPr>
          <p:cNvSpPr/>
          <p:nvPr/>
        </p:nvSpPr>
        <p:spPr>
          <a:xfrm>
            <a:off x="4086225" y="4222750"/>
            <a:ext cx="3522663" cy="22542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97" name="직사각형 196">
            <a:extLst>
              <a:ext uri="{FF2B5EF4-FFF2-40B4-BE49-F238E27FC236}">
                <a16:creationId xmlns:a16="http://schemas.microsoft.com/office/drawing/2014/main" id="{AA4828F0-EF43-46EF-9311-F61A8A41D23E}"/>
              </a:ext>
            </a:extLst>
          </p:cNvPr>
          <p:cNvSpPr/>
          <p:nvPr/>
        </p:nvSpPr>
        <p:spPr>
          <a:xfrm>
            <a:off x="4086225" y="4448175"/>
            <a:ext cx="3522663" cy="227013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98" name="직사각형 197">
            <a:extLst>
              <a:ext uri="{FF2B5EF4-FFF2-40B4-BE49-F238E27FC236}">
                <a16:creationId xmlns:a16="http://schemas.microsoft.com/office/drawing/2014/main" id="{417F77E9-A841-45B0-9D8E-A9C94DC685E6}"/>
              </a:ext>
            </a:extLst>
          </p:cNvPr>
          <p:cNvSpPr/>
          <p:nvPr/>
        </p:nvSpPr>
        <p:spPr>
          <a:xfrm>
            <a:off x="4086225" y="4675188"/>
            <a:ext cx="3522663" cy="22542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99" name="직사각형 198">
            <a:extLst>
              <a:ext uri="{FF2B5EF4-FFF2-40B4-BE49-F238E27FC236}">
                <a16:creationId xmlns:a16="http://schemas.microsoft.com/office/drawing/2014/main" id="{1A7A0951-4679-4E9B-B7F1-136D24A9F71E}"/>
              </a:ext>
            </a:extLst>
          </p:cNvPr>
          <p:cNvSpPr/>
          <p:nvPr/>
        </p:nvSpPr>
        <p:spPr>
          <a:xfrm>
            <a:off x="4086225" y="4900613"/>
            <a:ext cx="3522663" cy="22542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00" name="직사각형 199">
            <a:extLst>
              <a:ext uri="{FF2B5EF4-FFF2-40B4-BE49-F238E27FC236}">
                <a16:creationId xmlns:a16="http://schemas.microsoft.com/office/drawing/2014/main" id="{30C84E21-5083-4575-9FEE-BF725EACC3A4}"/>
              </a:ext>
            </a:extLst>
          </p:cNvPr>
          <p:cNvSpPr/>
          <p:nvPr/>
        </p:nvSpPr>
        <p:spPr>
          <a:xfrm>
            <a:off x="4086225" y="5126038"/>
            <a:ext cx="3522663" cy="22542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"onrestart"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01" name="직사각형 200">
            <a:extLst>
              <a:ext uri="{FF2B5EF4-FFF2-40B4-BE49-F238E27FC236}">
                <a16:creationId xmlns:a16="http://schemas.microsoft.com/office/drawing/2014/main" id="{7CDA7321-92F3-44B9-88BE-3D6A7C58940D}"/>
              </a:ext>
            </a:extLst>
          </p:cNvPr>
          <p:cNvSpPr/>
          <p:nvPr/>
        </p:nvSpPr>
        <p:spPr>
          <a:xfrm>
            <a:off x="4086225" y="5351463"/>
            <a:ext cx="3522663" cy="225425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02" name="직사각형 201">
            <a:extLst>
              <a:ext uri="{FF2B5EF4-FFF2-40B4-BE49-F238E27FC236}">
                <a16:creationId xmlns:a16="http://schemas.microsoft.com/office/drawing/2014/main" id="{5878B0CA-72A8-4503-A939-5D896409D617}"/>
              </a:ext>
            </a:extLst>
          </p:cNvPr>
          <p:cNvSpPr/>
          <p:nvPr/>
        </p:nvSpPr>
        <p:spPr>
          <a:xfrm>
            <a:off x="4086225" y="5576888"/>
            <a:ext cx="3522663" cy="22542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03" name="직사각형 202">
            <a:extLst>
              <a:ext uri="{FF2B5EF4-FFF2-40B4-BE49-F238E27FC236}">
                <a16:creationId xmlns:a16="http://schemas.microsoft.com/office/drawing/2014/main" id="{1FA1F97B-D0CF-494E-92A7-6B27BA6554F1}"/>
              </a:ext>
            </a:extLst>
          </p:cNvPr>
          <p:cNvSpPr/>
          <p:nvPr/>
        </p:nvSpPr>
        <p:spPr>
          <a:xfrm>
            <a:off x="4086225" y="1131888"/>
            <a:ext cx="3522663" cy="22542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04" name="직사각형 203">
            <a:extLst>
              <a:ext uri="{FF2B5EF4-FFF2-40B4-BE49-F238E27FC236}">
                <a16:creationId xmlns:a16="http://schemas.microsoft.com/office/drawing/2014/main" id="{0468C796-40CC-4BE1-94C9-36EA057A60F6}"/>
              </a:ext>
            </a:extLst>
          </p:cNvPr>
          <p:cNvSpPr/>
          <p:nvPr/>
        </p:nvSpPr>
        <p:spPr>
          <a:xfrm>
            <a:off x="4086225" y="1350963"/>
            <a:ext cx="3522663" cy="22542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16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"media"</a:t>
            </a:r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05" name="직사각형 204">
            <a:extLst>
              <a:ext uri="{FF2B5EF4-FFF2-40B4-BE49-F238E27FC236}">
                <a16:creationId xmlns:a16="http://schemas.microsoft.com/office/drawing/2014/main" id="{DB1B8C2D-73B3-4383-B857-54C5AF99188F}"/>
              </a:ext>
            </a:extLst>
          </p:cNvPr>
          <p:cNvSpPr/>
          <p:nvPr/>
        </p:nvSpPr>
        <p:spPr>
          <a:xfrm>
            <a:off x="4086225" y="1570038"/>
            <a:ext cx="3522663" cy="22542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"main"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06" name="직사각형 205">
            <a:extLst>
              <a:ext uri="{FF2B5EF4-FFF2-40B4-BE49-F238E27FC236}">
                <a16:creationId xmlns:a16="http://schemas.microsoft.com/office/drawing/2014/main" id="{BC5CAA13-6640-484D-8A8A-3C300DD4CCC4}"/>
              </a:ext>
            </a:extLst>
          </p:cNvPr>
          <p:cNvSpPr/>
          <p:nvPr/>
        </p:nvSpPr>
        <p:spPr>
          <a:xfrm>
            <a:off x="4086225" y="2006600"/>
            <a:ext cx="3522663" cy="227013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1234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07" name="직사각형 206">
            <a:extLst>
              <a:ext uri="{FF2B5EF4-FFF2-40B4-BE49-F238E27FC236}">
                <a16:creationId xmlns:a16="http://schemas.microsoft.com/office/drawing/2014/main" id="{5924DE30-5998-4BD1-9C80-6AAF2F8D7AC2}"/>
              </a:ext>
            </a:extLst>
          </p:cNvPr>
          <p:cNvSpPr/>
          <p:nvPr/>
        </p:nvSpPr>
        <p:spPr>
          <a:xfrm>
            <a:off x="4086225" y="2225675"/>
            <a:ext cx="3522663" cy="22542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08" name="직사각형 207">
            <a:extLst>
              <a:ext uri="{FF2B5EF4-FFF2-40B4-BE49-F238E27FC236}">
                <a16:creationId xmlns:a16="http://schemas.microsoft.com/office/drawing/2014/main" id="{82805FBF-2B1E-4342-AB5F-A39F83856F86}"/>
              </a:ext>
            </a:extLst>
          </p:cNvPr>
          <p:cNvSpPr/>
          <p:nvPr/>
        </p:nvSpPr>
        <p:spPr>
          <a:xfrm>
            <a:off x="4086225" y="2444750"/>
            <a:ext cx="3522663" cy="22542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09" name="직사각형 208">
            <a:extLst>
              <a:ext uri="{FF2B5EF4-FFF2-40B4-BE49-F238E27FC236}">
                <a16:creationId xmlns:a16="http://schemas.microsoft.com/office/drawing/2014/main" id="{5B1A5B54-E8E5-49FC-B04B-DDB62A1E52BF}"/>
              </a:ext>
            </a:extLst>
          </p:cNvPr>
          <p:cNvSpPr/>
          <p:nvPr/>
        </p:nvSpPr>
        <p:spPr>
          <a:xfrm>
            <a:off x="4086225" y="2662238"/>
            <a:ext cx="3522663" cy="22701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10" name="직사각형 209">
            <a:extLst>
              <a:ext uri="{FF2B5EF4-FFF2-40B4-BE49-F238E27FC236}">
                <a16:creationId xmlns:a16="http://schemas.microsoft.com/office/drawing/2014/main" id="{6C093698-CFD2-41A3-BFD0-BC58D37D242D}"/>
              </a:ext>
            </a:extLst>
          </p:cNvPr>
          <p:cNvSpPr/>
          <p:nvPr/>
        </p:nvSpPr>
        <p:spPr>
          <a:xfrm>
            <a:off x="4086225" y="2882900"/>
            <a:ext cx="3522663" cy="22542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1013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11" name="직사각형 210">
            <a:extLst>
              <a:ext uri="{FF2B5EF4-FFF2-40B4-BE49-F238E27FC236}">
                <a16:creationId xmlns:a16="http://schemas.microsoft.com/office/drawing/2014/main" id="{61C968E1-422D-4A21-A694-57A70DF119C3}"/>
              </a:ext>
            </a:extLst>
          </p:cNvPr>
          <p:cNvSpPr/>
          <p:nvPr/>
        </p:nvSpPr>
        <p:spPr>
          <a:xfrm>
            <a:off x="4086225" y="3108325"/>
            <a:ext cx="3522663" cy="22383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1005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12" name="직사각형 211">
            <a:extLst>
              <a:ext uri="{FF2B5EF4-FFF2-40B4-BE49-F238E27FC236}">
                <a16:creationId xmlns:a16="http://schemas.microsoft.com/office/drawing/2014/main" id="{08ACE869-78BA-463C-B30D-7A806B0FDA3C}"/>
              </a:ext>
            </a:extLst>
          </p:cNvPr>
          <p:cNvSpPr/>
          <p:nvPr/>
        </p:nvSpPr>
        <p:spPr>
          <a:xfrm>
            <a:off x="4086225" y="3552825"/>
            <a:ext cx="3522663" cy="22383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6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13" name="직사각형 212">
            <a:extLst>
              <a:ext uri="{FF2B5EF4-FFF2-40B4-BE49-F238E27FC236}">
                <a16:creationId xmlns:a16="http://schemas.microsoft.com/office/drawing/2014/main" id="{1344310D-8945-4533-9AD5-04BDB7EF0DC7}"/>
              </a:ext>
            </a:extLst>
          </p:cNvPr>
          <p:cNvSpPr/>
          <p:nvPr/>
        </p:nvSpPr>
        <p:spPr>
          <a:xfrm>
            <a:off x="4086225" y="3773488"/>
            <a:ext cx="3522663" cy="22701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14" name="직사각형 213">
            <a:extLst>
              <a:ext uri="{FF2B5EF4-FFF2-40B4-BE49-F238E27FC236}">
                <a16:creationId xmlns:a16="http://schemas.microsoft.com/office/drawing/2014/main" id="{288EA8B0-ECFE-4EC8-9BD7-86AFBE77EA3A}"/>
              </a:ext>
            </a:extLst>
          </p:cNvPr>
          <p:cNvSpPr/>
          <p:nvPr/>
        </p:nvSpPr>
        <p:spPr>
          <a:xfrm>
            <a:off x="4086225" y="3995738"/>
            <a:ext cx="3522663" cy="22701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15" name="직사각형 214">
            <a:extLst>
              <a:ext uri="{FF2B5EF4-FFF2-40B4-BE49-F238E27FC236}">
                <a16:creationId xmlns:a16="http://schemas.microsoft.com/office/drawing/2014/main" id="{BD2FC3E1-B536-4A87-A590-BB6C2C492794}"/>
              </a:ext>
            </a:extLst>
          </p:cNvPr>
          <p:cNvSpPr/>
          <p:nvPr/>
        </p:nvSpPr>
        <p:spPr>
          <a:xfrm>
            <a:off x="4086225" y="5797550"/>
            <a:ext cx="3522663" cy="22542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16" name="직사각형 215">
            <a:extLst>
              <a:ext uri="{FF2B5EF4-FFF2-40B4-BE49-F238E27FC236}">
                <a16:creationId xmlns:a16="http://schemas.microsoft.com/office/drawing/2014/main" id="{9AC41E00-12FF-477F-9BFB-A469DB8B54BE}"/>
              </a:ext>
            </a:extLst>
          </p:cNvPr>
          <p:cNvSpPr/>
          <p:nvPr/>
        </p:nvSpPr>
        <p:spPr>
          <a:xfrm>
            <a:off x="4086225" y="6019800"/>
            <a:ext cx="3522663" cy="22542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105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/system/bin/mediaserver</a:t>
            </a:r>
            <a:endParaRPr lang="ko-KR" altLang="en-US" sz="105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17" name="직사각형 216">
            <a:extLst>
              <a:ext uri="{FF2B5EF4-FFF2-40B4-BE49-F238E27FC236}">
                <a16:creationId xmlns:a16="http://schemas.microsoft.com/office/drawing/2014/main" id="{BA88A89A-E195-4069-9CF6-3172D5A297A6}"/>
              </a:ext>
            </a:extLst>
          </p:cNvPr>
          <p:cNvSpPr/>
          <p:nvPr/>
        </p:nvSpPr>
        <p:spPr>
          <a:xfrm>
            <a:off x="4086225" y="1789113"/>
            <a:ext cx="439738" cy="21907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18" name="직사각형 217">
            <a:extLst>
              <a:ext uri="{FF2B5EF4-FFF2-40B4-BE49-F238E27FC236}">
                <a16:creationId xmlns:a16="http://schemas.microsoft.com/office/drawing/2014/main" id="{868F2CF6-9DFA-4F3E-A3FA-2EF68DA0ADB2}"/>
              </a:ext>
            </a:extLst>
          </p:cNvPr>
          <p:cNvSpPr/>
          <p:nvPr/>
        </p:nvSpPr>
        <p:spPr>
          <a:xfrm>
            <a:off x="4525963" y="1789113"/>
            <a:ext cx="441325" cy="21907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19" name="직사각형 218">
            <a:extLst>
              <a:ext uri="{FF2B5EF4-FFF2-40B4-BE49-F238E27FC236}">
                <a16:creationId xmlns:a16="http://schemas.microsoft.com/office/drawing/2014/main" id="{63313889-0A82-4688-8595-A9C0EFE43F05}"/>
              </a:ext>
            </a:extLst>
          </p:cNvPr>
          <p:cNvSpPr/>
          <p:nvPr/>
        </p:nvSpPr>
        <p:spPr>
          <a:xfrm>
            <a:off x="4967288" y="1789113"/>
            <a:ext cx="439737" cy="21907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20" name="직사각형 219">
            <a:extLst>
              <a:ext uri="{FF2B5EF4-FFF2-40B4-BE49-F238E27FC236}">
                <a16:creationId xmlns:a16="http://schemas.microsoft.com/office/drawing/2014/main" id="{3D4A42D2-F6E6-4AB3-969D-805F0EAF9CE4}"/>
              </a:ext>
            </a:extLst>
          </p:cNvPr>
          <p:cNvSpPr/>
          <p:nvPr/>
        </p:nvSpPr>
        <p:spPr>
          <a:xfrm>
            <a:off x="5407025" y="1789113"/>
            <a:ext cx="439738" cy="21907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21" name="직사각형 220">
            <a:extLst>
              <a:ext uri="{FF2B5EF4-FFF2-40B4-BE49-F238E27FC236}">
                <a16:creationId xmlns:a16="http://schemas.microsoft.com/office/drawing/2014/main" id="{0AE9484F-C860-4DEE-A7C7-06ADB787B863}"/>
              </a:ext>
            </a:extLst>
          </p:cNvPr>
          <p:cNvSpPr/>
          <p:nvPr/>
        </p:nvSpPr>
        <p:spPr>
          <a:xfrm>
            <a:off x="5846763" y="1789113"/>
            <a:ext cx="441325" cy="21907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22" name="직사각형 221">
            <a:extLst>
              <a:ext uri="{FF2B5EF4-FFF2-40B4-BE49-F238E27FC236}">
                <a16:creationId xmlns:a16="http://schemas.microsoft.com/office/drawing/2014/main" id="{F1AF6343-55AF-4500-8346-4DE1D91E83D9}"/>
              </a:ext>
            </a:extLst>
          </p:cNvPr>
          <p:cNvSpPr/>
          <p:nvPr/>
        </p:nvSpPr>
        <p:spPr>
          <a:xfrm>
            <a:off x="6288088" y="1789113"/>
            <a:ext cx="439737" cy="217487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23" name="직사각형 222">
            <a:extLst>
              <a:ext uri="{FF2B5EF4-FFF2-40B4-BE49-F238E27FC236}">
                <a16:creationId xmlns:a16="http://schemas.microsoft.com/office/drawing/2014/main" id="{3F41A80F-75BD-4C43-9355-C5F235BCA1F1}"/>
              </a:ext>
            </a:extLst>
          </p:cNvPr>
          <p:cNvSpPr/>
          <p:nvPr/>
        </p:nvSpPr>
        <p:spPr>
          <a:xfrm>
            <a:off x="6727825" y="1789113"/>
            <a:ext cx="439738" cy="217487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24" name="직사각형 223">
            <a:extLst>
              <a:ext uri="{FF2B5EF4-FFF2-40B4-BE49-F238E27FC236}">
                <a16:creationId xmlns:a16="http://schemas.microsoft.com/office/drawing/2014/main" id="{5C3FEEE0-928D-4687-8D2B-C0DA678BF573}"/>
              </a:ext>
            </a:extLst>
          </p:cNvPr>
          <p:cNvSpPr/>
          <p:nvPr/>
        </p:nvSpPr>
        <p:spPr>
          <a:xfrm>
            <a:off x="7167563" y="1789113"/>
            <a:ext cx="441325" cy="217487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25" name="직사각형 224">
            <a:extLst>
              <a:ext uri="{FF2B5EF4-FFF2-40B4-BE49-F238E27FC236}">
                <a16:creationId xmlns:a16="http://schemas.microsoft.com/office/drawing/2014/main" id="{34AF53DD-656C-45B0-A9B8-0587CA88D7B7}"/>
              </a:ext>
            </a:extLst>
          </p:cNvPr>
          <p:cNvSpPr/>
          <p:nvPr/>
        </p:nvSpPr>
        <p:spPr>
          <a:xfrm>
            <a:off x="4086225" y="6238875"/>
            <a:ext cx="3522663" cy="22542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26" name="직사각형 225">
            <a:extLst>
              <a:ext uri="{FF2B5EF4-FFF2-40B4-BE49-F238E27FC236}">
                <a16:creationId xmlns:a16="http://schemas.microsoft.com/office/drawing/2014/main" id="{65C9B4D8-D0FB-4A40-BE21-9CB43852445D}"/>
              </a:ext>
            </a:extLst>
          </p:cNvPr>
          <p:cNvSpPr/>
          <p:nvPr/>
        </p:nvSpPr>
        <p:spPr>
          <a:xfrm>
            <a:off x="4673600" y="3330575"/>
            <a:ext cx="582613" cy="22225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3003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27" name="직사각형 226">
            <a:extLst>
              <a:ext uri="{FF2B5EF4-FFF2-40B4-BE49-F238E27FC236}">
                <a16:creationId xmlns:a16="http://schemas.microsoft.com/office/drawing/2014/main" id="{2DC9D591-7D2B-4574-B412-2250A0247822}"/>
              </a:ext>
            </a:extLst>
          </p:cNvPr>
          <p:cNvSpPr/>
          <p:nvPr/>
        </p:nvSpPr>
        <p:spPr>
          <a:xfrm>
            <a:off x="5256213" y="3330575"/>
            <a:ext cx="582612" cy="22225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3002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28" name="직사각형 227">
            <a:extLst>
              <a:ext uri="{FF2B5EF4-FFF2-40B4-BE49-F238E27FC236}">
                <a16:creationId xmlns:a16="http://schemas.microsoft.com/office/drawing/2014/main" id="{26632EFE-7B42-4E80-9194-D5A5D09C474B}"/>
              </a:ext>
            </a:extLst>
          </p:cNvPr>
          <p:cNvSpPr/>
          <p:nvPr/>
        </p:nvSpPr>
        <p:spPr>
          <a:xfrm>
            <a:off x="5849938" y="3330575"/>
            <a:ext cx="582612" cy="22225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3005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29" name="직사각형 228">
            <a:extLst>
              <a:ext uri="{FF2B5EF4-FFF2-40B4-BE49-F238E27FC236}">
                <a16:creationId xmlns:a16="http://schemas.microsoft.com/office/drawing/2014/main" id="{47492EF4-5015-49A4-B900-5203CFFA2074}"/>
              </a:ext>
            </a:extLst>
          </p:cNvPr>
          <p:cNvSpPr/>
          <p:nvPr/>
        </p:nvSpPr>
        <p:spPr>
          <a:xfrm>
            <a:off x="6438900" y="3330575"/>
            <a:ext cx="582613" cy="22225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3007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30" name="직사각형 229">
            <a:extLst>
              <a:ext uri="{FF2B5EF4-FFF2-40B4-BE49-F238E27FC236}">
                <a16:creationId xmlns:a16="http://schemas.microsoft.com/office/drawing/2014/main" id="{0A839DB4-0016-4755-A50E-90104710815E}"/>
              </a:ext>
            </a:extLst>
          </p:cNvPr>
          <p:cNvSpPr/>
          <p:nvPr/>
        </p:nvSpPr>
        <p:spPr>
          <a:xfrm>
            <a:off x="7026275" y="3330575"/>
            <a:ext cx="582613" cy="22225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1026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81346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3">
            <a:extLst>
              <a:ext uri="{FF2B5EF4-FFF2-40B4-BE49-F238E27FC236}">
                <a16:creationId xmlns:a16="http://schemas.microsoft.com/office/drawing/2014/main" id="{CEBC4DCB-5DC6-47E5-93F9-E29A752889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552" y="260648"/>
            <a:ext cx="333937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r>
              <a:rPr kumimoji="1" lang="en-US" altLang="ko-KR" sz="2800">
                <a:latin typeface="Consolas" panose="020B0609020204030204" pitchFamily="49" charset="0"/>
                <a:ea typeface="굴림" panose="020B0600000101010101" pitchFamily="50" charset="-127"/>
                <a:cs typeface="Consolas" panose="020B0609020204030204" pitchFamily="49" charset="0"/>
              </a:rPr>
              <a:t>class_start core</a:t>
            </a:r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301C45A2-10F6-43D1-A004-A0BABF4B70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8290" y="1340768"/>
            <a:ext cx="452239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r>
              <a:rPr kumimoji="1" lang="en-US" altLang="ko-KR" sz="2800">
                <a:latin typeface="Consolas" panose="020B0609020204030204" pitchFamily="49" charset="0"/>
                <a:ea typeface="굴림" panose="020B0600000101010101" pitchFamily="50" charset="-127"/>
                <a:cs typeface="Consolas" panose="020B0609020204030204" pitchFamily="49" charset="0"/>
              </a:rPr>
              <a:t>do_class_start( core )</a:t>
            </a:r>
          </a:p>
        </p:txBody>
      </p:sp>
    </p:spTree>
    <p:extLst>
      <p:ext uri="{BB962C8B-B14F-4D97-AF65-F5344CB8AC3E}">
        <p14:creationId xmlns:p14="http://schemas.microsoft.com/office/powerpoint/2010/main" val="3254998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B54AE6F-F37A-4CF8-B194-E8A6FD96D035}"/>
              </a:ext>
            </a:extLst>
          </p:cNvPr>
          <p:cNvSpPr txBox="1"/>
          <p:nvPr/>
        </p:nvSpPr>
        <p:spPr>
          <a:xfrm>
            <a:off x="539552" y="476672"/>
            <a:ext cx="81628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PPID   PID  PGID   SID TTY      TPGID STAT   UID   TIME COMMAND</a:t>
            </a:r>
            <a:endParaRPr lang="pt-BR" altLang="ko-KR">
              <a:latin typeface="Consolas" pitchFamily="49" charset="0"/>
              <a:cs typeface="Consolas" pitchFamily="49" charset="0"/>
            </a:endParaRPr>
          </a:p>
          <a:p>
            <a:r>
              <a:rPr lang="pt-BR" altLang="ko-KR">
                <a:latin typeface="Consolas" pitchFamily="49" charset="0"/>
                <a:cs typeface="Consolas" pitchFamily="49" charset="0"/>
              </a:rPr>
              <a:t>10060 10285 10285 10060 pts/1    10285 R+       0   0:00 ps -xj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099EE3B4-4CBB-4898-BE81-4FF0EA902109}"/>
              </a:ext>
            </a:extLst>
          </p:cNvPr>
          <p:cNvSpPr/>
          <p:nvPr/>
        </p:nvSpPr>
        <p:spPr>
          <a:xfrm>
            <a:off x="1187624" y="1628800"/>
            <a:ext cx="5328592" cy="3384376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E2003CC-FA2F-4293-BABE-0181CF438C64}"/>
              </a:ext>
            </a:extLst>
          </p:cNvPr>
          <p:cNvSpPr txBox="1"/>
          <p:nvPr/>
        </p:nvSpPr>
        <p:spPr>
          <a:xfrm>
            <a:off x="3347864" y="5044534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altLang="ko-KR">
                <a:latin typeface="Consolas" pitchFamily="49" charset="0"/>
                <a:cs typeface="Consolas" pitchFamily="49" charset="0"/>
              </a:rPr>
              <a:t>10060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B09E7EF9-8C6F-4D5E-9090-1EAEF6B334E6}"/>
              </a:ext>
            </a:extLst>
          </p:cNvPr>
          <p:cNvSpPr/>
          <p:nvPr/>
        </p:nvSpPr>
        <p:spPr>
          <a:xfrm>
            <a:off x="1691680" y="2204864"/>
            <a:ext cx="1080120" cy="504056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bash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EBE7B0D1-7848-443F-A016-3834822CEE02}"/>
              </a:ext>
            </a:extLst>
          </p:cNvPr>
          <p:cNvSpPr/>
          <p:nvPr/>
        </p:nvSpPr>
        <p:spPr>
          <a:xfrm>
            <a:off x="1547664" y="1988840"/>
            <a:ext cx="1584176" cy="1008112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749B708-B95C-4668-AE1A-9F7C1A798C9C}"/>
              </a:ext>
            </a:extLst>
          </p:cNvPr>
          <p:cNvSpPr txBox="1"/>
          <p:nvPr/>
        </p:nvSpPr>
        <p:spPr>
          <a:xfrm>
            <a:off x="1822813" y="3028310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altLang="ko-KR">
                <a:latin typeface="Consolas" pitchFamily="49" charset="0"/>
                <a:cs typeface="Consolas" pitchFamily="49" charset="0"/>
              </a:rPr>
              <a:t>10060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B378F3A-C2C0-4466-A1DA-FBFCEF3167BC}"/>
              </a:ext>
            </a:extLst>
          </p:cNvPr>
          <p:cNvSpPr txBox="1"/>
          <p:nvPr/>
        </p:nvSpPr>
        <p:spPr>
          <a:xfrm>
            <a:off x="2133967" y="2539933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altLang="ko-KR">
                <a:latin typeface="Consolas" pitchFamily="49" charset="0"/>
                <a:cs typeface="Consolas" pitchFamily="49" charset="0"/>
              </a:rPr>
              <a:t>10060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A220254D-2D82-49D9-8D4A-2A41C5A0376A}"/>
              </a:ext>
            </a:extLst>
          </p:cNvPr>
          <p:cNvSpPr/>
          <p:nvPr/>
        </p:nvSpPr>
        <p:spPr>
          <a:xfrm>
            <a:off x="4289299" y="2251901"/>
            <a:ext cx="1080120" cy="504056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ps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6432BE0B-0EBD-449F-A507-28CDB79821E9}"/>
              </a:ext>
            </a:extLst>
          </p:cNvPr>
          <p:cNvSpPr/>
          <p:nvPr/>
        </p:nvSpPr>
        <p:spPr>
          <a:xfrm>
            <a:off x="4145283" y="2035877"/>
            <a:ext cx="1584176" cy="1008112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FD7BBD9-F13F-452B-84EC-C78D9EABC352}"/>
              </a:ext>
            </a:extLst>
          </p:cNvPr>
          <p:cNvSpPr txBox="1"/>
          <p:nvPr/>
        </p:nvSpPr>
        <p:spPr>
          <a:xfrm>
            <a:off x="4731586" y="2586970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altLang="ko-KR">
                <a:latin typeface="Consolas" pitchFamily="49" charset="0"/>
                <a:cs typeface="Consolas" pitchFamily="49" charset="0"/>
              </a:rPr>
              <a:t>10285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0012863-481F-42B9-97F5-C8B2A3E7BE3E}"/>
              </a:ext>
            </a:extLst>
          </p:cNvPr>
          <p:cNvSpPr txBox="1"/>
          <p:nvPr/>
        </p:nvSpPr>
        <p:spPr>
          <a:xfrm>
            <a:off x="4119518" y="2974530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altLang="ko-KR">
                <a:latin typeface="Consolas" pitchFamily="49" charset="0"/>
                <a:cs typeface="Consolas" pitchFamily="49" charset="0"/>
              </a:rPr>
              <a:t>10285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67378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B54AE6F-F37A-4CF8-B194-E8A6FD96D035}"/>
              </a:ext>
            </a:extLst>
          </p:cNvPr>
          <p:cNvSpPr txBox="1"/>
          <p:nvPr/>
        </p:nvSpPr>
        <p:spPr>
          <a:xfrm>
            <a:off x="395536" y="127953"/>
            <a:ext cx="816281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# ps | more 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PPID   PID  PGID   SID TTY      TPGID STAT   UID   TIME COMMAND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10060 10290 10290 10060 pts/1    10290 R+       0   0:00 ps -xj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10060 10291 10290 10060 pts/1    10290 S+       0   0:00 more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099EE3B4-4CBB-4898-BE81-4FF0EA902109}"/>
              </a:ext>
            </a:extLst>
          </p:cNvPr>
          <p:cNvSpPr/>
          <p:nvPr/>
        </p:nvSpPr>
        <p:spPr>
          <a:xfrm>
            <a:off x="1187624" y="1628800"/>
            <a:ext cx="5328592" cy="3384376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E2003CC-FA2F-4293-BABE-0181CF438C64}"/>
              </a:ext>
            </a:extLst>
          </p:cNvPr>
          <p:cNvSpPr txBox="1"/>
          <p:nvPr/>
        </p:nvSpPr>
        <p:spPr>
          <a:xfrm>
            <a:off x="3347864" y="5044534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altLang="ko-KR">
                <a:latin typeface="Consolas" pitchFamily="49" charset="0"/>
                <a:cs typeface="Consolas" pitchFamily="49" charset="0"/>
              </a:rPr>
              <a:t>10060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B09E7EF9-8C6F-4D5E-9090-1EAEF6B334E6}"/>
              </a:ext>
            </a:extLst>
          </p:cNvPr>
          <p:cNvSpPr/>
          <p:nvPr/>
        </p:nvSpPr>
        <p:spPr>
          <a:xfrm>
            <a:off x="1691680" y="2204864"/>
            <a:ext cx="1080120" cy="504056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bash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EBE7B0D1-7848-443F-A016-3834822CEE02}"/>
              </a:ext>
            </a:extLst>
          </p:cNvPr>
          <p:cNvSpPr/>
          <p:nvPr/>
        </p:nvSpPr>
        <p:spPr>
          <a:xfrm>
            <a:off x="1547664" y="1988840"/>
            <a:ext cx="1584176" cy="1008112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749B708-B95C-4668-AE1A-9F7C1A798C9C}"/>
              </a:ext>
            </a:extLst>
          </p:cNvPr>
          <p:cNvSpPr txBox="1"/>
          <p:nvPr/>
        </p:nvSpPr>
        <p:spPr>
          <a:xfrm>
            <a:off x="1822813" y="3028310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altLang="ko-KR">
                <a:latin typeface="Consolas" pitchFamily="49" charset="0"/>
                <a:cs typeface="Consolas" pitchFamily="49" charset="0"/>
              </a:rPr>
              <a:t>10060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B378F3A-C2C0-4466-A1DA-FBFCEF3167BC}"/>
              </a:ext>
            </a:extLst>
          </p:cNvPr>
          <p:cNvSpPr txBox="1"/>
          <p:nvPr/>
        </p:nvSpPr>
        <p:spPr>
          <a:xfrm>
            <a:off x="2133967" y="2539933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altLang="ko-KR">
                <a:latin typeface="Consolas" pitchFamily="49" charset="0"/>
                <a:cs typeface="Consolas" pitchFamily="49" charset="0"/>
              </a:rPr>
              <a:t>10060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A220254D-2D82-49D9-8D4A-2A41C5A0376A}"/>
              </a:ext>
            </a:extLst>
          </p:cNvPr>
          <p:cNvSpPr/>
          <p:nvPr/>
        </p:nvSpPr>
        <p:spPr>
          <a:xfrm>
            <a:off x="4267719" y="2131404"/>
            <a:ext cx="1080120" cy="504056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ps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6432BE0B-0EBD-449F-A507-28CDB79821E9}"/>
              </a:ext>
            </a:extLst>
          </p:cNvPr>
          <p:cNvSpPr/>
          <p:nvPr/>
        </p:nvSpPr>
        <p:spPr>
          <a:xfrm>
            <a:off x="4145282" y="2035876"/>
            <a:ext cx="1918451" cy="1361765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FD7BBD9-F13F-452B-84EC-C78D9EABC352}"/>
              </a:ext>
            </a:extLst>
          </p:cNvPr>
          <p:cNvSpPr txBox="1"/>
          <p:nvPr/>
        </p:nvSpPr>
        <p:spPr>
          <a:xfrm>
            <a:off x="4807779" y="2553053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altLang="ko-KR">
                <a:latin typeface="Consolas" pitchFamily="49" charset="0"/>
                <a:cs typeface="Consolas" pitchFamily="49" charset="0"/>
              </a:rPr>
              <a:t>10290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0012863-481F-42B9-97F5-C8B2A3E7BE3E}"/>
              </a:ext>
            </a:extLst>
          </p:cNvPr>
          <p:cNvSpPr txBox="1"/>
          <p:nvPr/>
        </p:nvSpPr>
        <p:spPr>
          <a:xfrm>
            <a:off x="3913733" y="3460360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altLang="ko-KR">
                <a:latin typeface="Consolas" pitchFamily="49" charset="0"/>
                <a:cs typeface="Consolas" pitchFamily="49" charset="0"/>
              </a:rPr>
              <a:t>10290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5" name="사각형: 둥근 모서리 14">
            <a:extLst>
              <a:ext uri="{FF2B5EF4-FFF2-40B4-BE49-F238E27FC236}">
                <a16:creationId xmlns:a16="http://schemas.microsoft.com/office/drawing/2014/main" id="{EC5E1F2E-A353-4BD7-A9EE-A01F95474109}"/>
              </a:ext>
            </a:extLst>
          </p:cNvPr>
          <p:cNvSpPr/>
          <p:nvPr/>
        </p:nvSpPr>
        <p:spPr>
          <a:xfrm>
            <a:off x="4267719" y="2859205"/>
            <a:ext cx="1080120" cy="504056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more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6C6E251-7FC9-4E22-B96F-337F9EC12A3C}"/>
              </a:ext>
            </a:extLst>
          </p:cNvPr>
          <p:cNvSpPr txBox="1"/>
          <p:nvPr/>
        </p:nvSpPr>
        <p:spPr>
          <a:xfrm>
            <a:off x="5347839" y="3043988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altLang="ko-KR">
                <a:latin typeface="Consolas" pitchFamily="49" charset="0"/>
                <a:cs typeface="Consolas" pitchFamily="49" charset="0"/>
              </a:rPr>
              <a:t>10291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93873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A79D815-FF13-4AC8-AAE6-549B7F393241}"/>
              </a:ext>
            </a:extLst>
          </p:cNvPr>
          <p:cNvSpPr txBox="1"/>
          <p:nvPr/>
        </p:nvSpPr>
        <p:spPr>
          <a:xfrm>
            <a:off x="0" y="0"/>
            <a:ext cx="13585770" cy="40626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>
                <a:latin typeface="Consolas" pitchFamily="49" charset="0"/>
                <a:cs typeface="Consolas" pitchFamily="49" charset="0"/>
              </a:rPr>
              <a:t> // If we crash &gt; 4 times in 4 minutes, reboot into recovery.</a:t>
            </a:r>
          </a:p>
          <a:p>
            <a:r>
              <a:rPr lang="en-US" altLang="ko-KR" sz="2000">
                <a:latin typeface="Consolas" pitchFamily="49" charset="0"/>
                <a:cs typeface="Consolas" pitchFamily="49" charset="0"/>
              </a:rPr>
              <a:t>    boot_clock::time_point now = boot_clock::now();</a:t>
            </a:r>
          </a:p>
          <a:p>
            <a:r>
              <a:rPr lang="en-US" altLang="ko-KR" sz="2000">
                <a:latin typeface="Consolas" pitchFamily="49" charset="0"/>
                <a:cs typeface="Consolas" pitchFamily="49" charset="0"/>
              </a:rPr>
              <a:t>    if ((flags_ &amp; SVC_CRITICAL) &amp;&amp; !(flags_ &amp; SVC_RESTART)) {</a:t>
            </a:r>
          </a:p>
          <a:p>
            <a:r>
              <a:rPr lang="en-US" altLang="ko-KR" sz="2000">
                <a:latin typeface="Consolas" pitchFamily="49" charset="0"/>
                <a:cs typeface="Consolas" pitchFamily="49" charset="0"/>
              </a:rPr>
              <a:t>        if (now &lt; time_crashed_ + 4min) { // 4</a:t>
            </a:r>
            <a:r>
              <a:rPr lang="ko-KR" altLang="en-US" sz="2000">
                <a:latin typeface="Consolas" pitchFamily="49" charset="0"/>
                <a:cs typeface="Consolas" pitchFamily="49" charset="0"/>
              </a:rPr>
              <a:t>분이내에 죽었다면</a:t>
            </a:r>
            <a:r>
              <a:rPr lang="en-US" altLang="ko-KR" sz="2000">
                <a:latin typeface="Consolas" pitchFamily="49" charset="0"/>
                <a:cs typeface="Consolas" pitchFamily="49" charset="0"/>
              </a:rPr>
              <a:t>...</a:t>
            </a:r>
          </a:p>
          <a:p>
            <a:r>
              <a:rPr lang="en-US" altLang="ko-KR" sz="2000">
                <a:latin typeface="Consolas" pitchFamily="49" charset="0"/>
                <a:cs typeface="Consolas" pitchFamily="49" charset="0"/>
              </a:rPr>
              <a:t>            if (++crash_count_ &gt; 4) {</a:t>
            </a:r>
          </a:p>
          <a:p>
            <a:r>
              <a:rPr lang="en-US" altLang="ko-KR" sz="2000">
                <a:latin typeface="Consolas" pitchFamily="49" charset="0"/>
                <a:cs typeface="Consolas" pitchFamily="49" charset="0"/>
              </a:rPr>
              <a:t>                LOG(ERROR) &lt;&lt; "critical process '" &lt;&lt; name_ &lt;&lt; "' exited 4 times in 4 minutes";</a:t>
            </a:r>
          </a:p>
          <a:p>
            <a:r>
              <a:rPr lang="en-US" altLang="ko-KR" sz="2000">
                <a:latin typeface="Consolas" pitchFamily="49" charset="0"/>
                <a:cs typeface="Consolas" pitchFamily="49" charset="0"/>
              </a:rPr>
              <a:t>                panic();</a:t>
            </a:r>
          </a:p>
          <a:p>
            <a:r>
              <a:rPr lang="en-US" altLang="ko-KR" sz="2000">
                <a:latin typeface="Consolas" pitchFamily="49" charset="0"/>
                <a:cs typeface="Consolas" pitchFamily="49" charset="0"/>
              </a:rPr>
              <a:t>            }</a:t>
            </a:r>
          </a:p>
          <a:p>
            <a:r>
              <a:rPr lang="en-US" altLang="ko-KR" sz="2000">
                <a:latin typeface="Consolas" pitchFamily="49" charset="0"/>
                <a:cs typeface="Consolas" pitchFamily="49" charset="0"/>
              </a:rPr>
              <a:t>        } else {</a:t>
            </a:r>
          </a:p>
          <a:p>
            <a:r>
              <a:rPr lang="en-US" altLang="ko-KR" sz="2000">
                <a:latin typeface="Consolas" pitchFamily="49" charset="0"/>
                <a:cs typeface="Consolas" pitchFamily="49" charset="0"/>
              </a:rPr>
              <a:t>            time_crashed_ = now;</a:t>
            </a:r>
          </a:p>
          <a:p>
            <a:r>
              <a:rPr lang="en-US" altLang="ko-KR" sz="2000">
                <a:latin typeface="Consolas" pitchFamily="49" charset="0"/>
                <a:cs typeface="Consolas" pitchFamily="49" charset="0"/>
              </a:rPr>
              <a:t>            crash_count_ = 1;</a:t>
            </a:r>
          </a:p>
          <a:p>
            <a:r>
              <a:rPr lang="en-US" altLang="ko-KR" sz="2000">
                <a:latin typeface="Consolas" pitchFamily="49" charset="0"/>
                <a:cs typeface="Consolas" pitchFamily="49" charset="0"/>
              </a:rPr>
              <a:t>        }</a:t>
            </a:r>
          </a:p>
          <a:p>
            <a:r>
              <a:rPr lang="en-US" altLang="ko-KR" sz="2000">
                <a:latin typeface="Consolas" pitchFamily="49" charset="0"/>
                <a:cs typeface="Consolas" pitchFamily="49" charset="0"/>
              </a:rPr>
              <a:t>    }</a:t>
            </a:r>
            <a:endParaRPr lang="ko-KR" altLang="en-US" sz="20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직사각형 29">
            <a:extLst>
              <a:ext uri="{FF2B5EF4-FFF2-40B4-BE49-F238E27FC236}">
                <a16:creationId xmlns:a16="http://schemas.microsoft.com/office/drawing/2014/main" id="{F2280B45-1BA2-4333-8C08-AB90A04036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38611" y="4547516"/>
            <a:ext cx="1476375" cy="740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/>
            <a:r>
              <a:rPr kumimoji="1" lang="en-US" altLang="ko-KR">
                <a:ea typeface="굴림" panose="020B0600000101010101" pitchFamily="50" charset="-127"/>
              </a:rPr>
              <a:t>time_started</a:t>
            </a:r>
            <a:endParaRPr kumimoji="1" lang="ko-KR" altLang="en-US">
              <a:ea typeface="굴림" panose="020B0600000101010101" pitchFamily="50" charset="-127"/>
            </a:endParaRPr>
          </a:p>
        </p:txBody>
      </p:sp>
      <p:sp>
        <p:nvSpPr>
          <p:cNvPr id="6" name="직사각형 31">
            <a:extLst>
              <a:ext uri="{FF2B5EF4-FFF2-40B4-BE49-F238E27FC236}">
                <a16:creationId xmlns:a16="http://schemas.microsoft.com/office/drawing/2014/main" id="{7058CDB3-3F60-4AF4-8AB3-C789859209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62411" y="4986130"/>
            <a:ext cx="1552575" cy="740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/>
            <a:r>
              <a:rPr kumimoji="1" lang="en-US" altLang="ko-KR">
                <a:ea typeface="굴림" panose="020B0600000101010101" pitchFamily="50" charset="-127"/>
              </a:rPr>
              <a:t>time_crashed</a:t>
            </a:r>
            <a:endParaRPr kumimoji="1" lang="ko-KR" altLang="en-US">
              <a:ea typeface="굴림" panose="020B0600000101010101" pitchFamily="50" charset="-127"/>
            </a:endParaRPr>
          </a:p>
        </p:txBody>
      </p:sp>
      <p:sp>
        <p:nvSpPr>
          <p:cNvPr id="7" name="직사각형 33">
            <a:extLst>
              <a:ext uri="{FF2B5EF4-FFF2-40B4-BE49-F238E27FC236}">
                <a16:creationId xmlns:a16="http://schemas.microsoft.com/office/drawing/2014/main" id="{97464ABD-E344-4412-8B50-7C67027008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10673" y="5407452"/>
            <a:ext cx="170431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r>
              <a:rPr lang="en-US" altLang="ko-KR">
                <a:latin typeface="Consolas" pitchFamily="49" charset="0"/>
                <a:cs typeface="Consolas" pitchFamily="49" charset="0"/>
              </a:rPr>
              <a:t>crash_count_</a:t>
            </a:r>
            <a:endParaRPr kumimoji="1" lang="ko-KR" altLang="en-US">
              <a:ea typeface="굴림" panose="020B0600000101010101" pitchFamily="50" charset="-127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DBF3E2BF-50C0-4B71-A833-DF073326B343}"/>
              </a:ext>
            </a:extLst>
          </p:cNvPr>
          <p:cNvSpPr/>
          <p:nvPr/>
        </p:nvSpPr>
        <p:spPr>
          <a:xfrm>
            <a:off x="3995937" y="4509480"/>
            <a:ext cx="2592288" cy="45132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1020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850CE008-2A19-47C9-B4E9-24FE204259D4}"/>
              </a:ext>
            </a:extLst>
          </p:cNvPr>
          <p:cNvSpPr/>
          <p:nvPr/>
        </p:nvSpPr>
        <p:spPr>
          <a:xfrm>
            <a:off x="3995937" y="4948095"/>
            <a:ext cx="2592288" cy="45132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1500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BB063C7A-9C78-43C9-8F1B-2E617AFDB591}"/>
              </a:ext>
            </a:extLst>
          </p:cNvPr>
          <p:cNvSpPr/>
          <p:nvPr/>
        </p:nvSpPr>
        <p:spPr>
          <a:xfrm>
            <a:off x="3995937" y="5383531"/>
            <a:ext cx="2592288" cy="45450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01096F5A-C549-43DE-8802-04B5DB09CD60}"/>
              </a:ext>
            </a:extLst>
          </p:cNvPr>
          <p:cNvSpPr/>
          <p:nvPr/>
        </p:nvSpPr>
        <p:spPr>
          <a:xfrm>
            <a:off x="6948264" y="4097635"/>
            <a:ext cx="1368152" cy="45132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1500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5396A404-8E46-41E2-93DF-1122C95467E4}"/>
              </a:ext>
            </a:extLst>
          </p:cNvPr>
          <p:cNvSpPr/>
          <p:nvPr/>
        </p:nvSpPr>
        <p:spPr>
          <a:xfrm>
            <a:off x="7020272" y="4760466"/>
            <a:ext cx="1512168" cy="45132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1100+240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08793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3F0E0EB5-ADDB-4711-A711-99D82139397A}"/>
              </a:ext>
            </a:extLst>
          </p:cNvPr>
          <p:cNvSpPr/>
          <p:nvPr/>
        </p:nvSpPr>
        <p:spPr>
          <a:xfrm>
            <a:off x="2267744" y="764704"/>
            <a:ext cx="3600400" cy="21602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5E31E6F1-E9E4-4807-BE90-F55B940170DD}"/>
              </a:ext>
            </a:extLst>
          </p:cNvPr>
          <p:cNvSpPr/>
          <p:nvPr/>
        </p:nvSpPr>
        <p:spPr>
          <a:xfrm>
            <a:off x="2282614" y="2940631"/>
            <a:ext cx="3600400" cy="21602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48439D8-1AA6-4195-AA4E-9B2AD3B57411}"/>
              </a:ext>
            </a:extLst>
          </p:cNvPr>
          <p:cNvSpPr txBox="1"/>
          <p:nvPr/>
        </p:nvSpPr>
        <p:spPr>
          <a:xfrm>
            <a:off x="6804248" y="1268760"/>
            <a:ext cx="13244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user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mode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97587AD-B896-40FB-88CE-8865FFEE812F}"/>
              </a:ext>
            </a:extLst>
          </p:cNvPr>
          <p:cNvSpPr txBox="1"/>
          <p:nvPr/>
        </p:nvSpPr>
        <p:spPr>
          <a:xfrm>
            <a:off x="6804248" y="3356992"/>
            <a:ext cx="15776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kernel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mode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94C896BC-AE1D-4DF9-BFE6-335B30FF67C1}"/>
              </a:ext>
            </a:extLst>
          </p:cNvPr>
          <p:cNvSpPr/>
          <p:nvPr/>
        </p:nvSpPr>
        <p:spPr>
          <a:xfrm>
            <a:off x="3635896" y="2492896"/>
            <a:ext cx="1008112" cy="432047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B364A3F9-74E1-479E-90D9-6A10D0F30EBC}"/>
              </a:ext>
            </a:extLst>
          </p:cNvPr>
          <p:cNvSpPr/>
          <p:nvPr/>
        </p:nvSpPr>
        <p:spPr>
          <a:xfrm>
            <a:off x="3635896" y="2924945"/>
            <a:ext cx="1008112" cy="432047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7" name="직선 연결선 6">
            <a:extLst>
              <a:ext uri="{FF2B5EF4-FFF2-40B4-BE49-F238E27FC236}">
                <a16:creationId xmlns:a16="http://schemas.microsoft.com/office/drawing/2014/main" id="{C7C15B84-3676-4637-B8C6-934BCCFDF539}"/>
              </a:ext>
            </a:extLst>
          </p:cNvPr>
          <p:cNvCxnSpPr/>
          <p:nvPr/>
        </p:nvCxnSpPr>
        <p:spPr>
          <a:xfrm>
            <a:off x="1619672" y="2924944"/>
            <a:ext cx="72008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C1506D3C-E632-4D5F-8BAE-E5FD0CC72072}"/>
              </a:ext>
            </a:extLst>
          </p:cNvPr>
          <p:cNvSpPr txBox="1"/>
          <p:nvPr/>
        </p:nvSpPr>
        <p:spPr>
          <a:xfrm>
            <a:off x="4863620" y="2979817"/>
            <a:ext cx="1957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NetLink Socket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1657B6A9-8E53-4377-BFEA-F548EDA19A41}"/>
              </a:ext>
            </a:extLst>
          </p:cNvPr>
          <p:cNvSpPr/>
          <p:nvPr/>
        </p:nvSpPr>
        <p:spPr>
          <a:xfrm>
            <a:off x="2915816" y="4365104"/>
            <a:ext cx="936104" cy="288028"/>
          </a:xfrm>
          <a:prstGeom prst="rect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4" name="화살표: 아래쪽 13">
            <a:extLst>
              <a:ext uri="{FF2B5EF4-FFF2-40B4-BE49-F238E27FC236}">
                <a16:creationId xmlns:a16="http://schemas.microsoft.com/office/drawing/2014/main" id="{81B972E4-E33B-4701-B3BC-5577BBF6463F}"/>
              </a:ext>
            </a:extLst>
          </p:cNvPr>
          <p:cNvSpPr/>
          <p:nvPr/>
        </p:nvSpPr>
        <p:spPr>
          <a:xfrm rot="10800000">
            <a:off x="4082815" y="3555720"/>
            <a:ext cx="576064" cy="1169415"/>
          </a:xfrm>
          <a:prstGeom prst="downArrow">
            <a:avLst/>
          </a:prstGeom>
          <a:solidFill>
            <a:srgbClr val="FF0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0470779-42D5-4866-AD56-F33B41CDBE66}"/>
              </a:ext>
            </a:extLst>
          </p:cNvPr>
          <p:cNvSpPr txBox="1"/>
          <p:nvPr/>
        </p:nvSpPr>
        <p:spPr>
          <a:xfrm>
            <a:off x="5835915" y="3933056"/>
            <a:ext cx="48702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device_create();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kobject_uevent(&amp;dev-&gt;kobj, KOBJ_ADD);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8E24CE0-68EF-4966-A1DC-59712247929A}"/>
              </a:ext>
            </a:extLst>
          </p:cNvPr>
          <p:cNvSpPr txBox="1"/>
          <p:nvPr/>
        </p:nvSpPr>
        <p:spPr>
          <a:xfrm>
            <a:off x="1641058" y="5373216"/>
            <a:ext cx="651652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"ACTION=add, DEVPATH=/dev/binder, SUBSYSTEM=misc, 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MAJOR=10, MINOR=45"</a:t>
            </a:r>
          </a:p>
          <a:p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netlink_broadcast_filtered();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E4E2E5D-085E-422D-B13D-32031EA15423}"/>
              </a:ext>
            </a:extLst>
          </p:cNvPr>
          <p:cNvSpPr txBox="1"/>
          <p:nvPr/>
        </p:nvSpPr>
        <p:spPr>
          <a:xfrm>
            <a:off x="2521782" y="2956300"/>
            <a:ext cx="1451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0xffffffff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8" name="사각형: 둥근 모서리 17">
            <a:extLst>
              <a:ext uri="{FF2B5EF4-FFF2-40B4-BE49-F238E27FC236}">
                <a16:creationId xmlns:a16="http://schemas.microsoft.com/office/drawing/2014/main" id="{D1DB057D-D56A-40F2-B30F-A564DFD0B20E}"/>
              </a:ext>
            </a:extLst>
          </p:cNvPr>
          <p:cNvSpPr/>
          <p:nvPr/>
        </p:nvSpPr>
        <p:spPr>
          <a:xfrm>
            <a:off x="3707904" y="1268760"/>
            <a:ext cx="1296144" cy="576064"/>
          </a:xfrm>
          <a:prstGeom prst="round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ueventd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20" name="직선 화살표 연결선 19">
            <a:extLst>
              <a:ext uri="{FF2B5EF4-FFF2-40B4-BE49-F238E27FC236}">
                <a16:creationId xmlns:a16="http://schemas.microsoft.com/office/drawing/2014/main" id="{1B6F6CA8-3FFC-4A51-992F-11A9FF39A8B2}"/>
              </a:ext>
            </a:extLst>
          </p:cNvPr>
          <p:cNvCxnSpPr>
            <a:cxnSpLocks/>
            <a:stCxn id="10" idx="0"/>
            <a:endCxn id="18" idx="2"/>
          </p:cNvCxnSpPr>
          <p:nvPr/>
        </p:nvCxnSpPr>
        <p:spPr>
          <a:xfrm flipV="1">
            <a:off x="4139952" y="1844824"/>
            <a:ext cx="216024" cy="6480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91899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B1EED68-DC21-408C-8F1A-6ECE4753E8AB}"/>
              </a:ext>
            </a:extLst>
          </p:cNvPr>
          <p:cNvSpPr txBox="1"/>
          <p:nvPr/>
        </p:nvSpPr>
        <p:spPr>
          <a:xfrm>
            <a:off x="0" y="404664"/>
            <a:ext cx="11187678" cy="53245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>
                <a:latin typeface="Consolas" pitchFamily="49" charset="0"/>
                <a:cs typeface="Consolas" pitchFamily="49" charset="0"/>
              </a:rPr>
              <a:t>UeventListener uevent_listener;</a:t>
            </a:r>
          </a:p>
          <a:p>
            <a:endParaRPr lang="en-US" altLang="ko-KR" sz="2000">
              <a:latin typeface="Consolas" pitchFamily="49" charset="0"/>
              <a:cs typeface="Consolas" pitchFamily="49" charset="0"/>
            </a:endParaRPr>
          </a:p>
          <a:p>
            <a:r>
              <a:rPr lang="en-US" altLang="ko-KR" sz="2000">
                <a:latin typeface="Consolas" pitchFamily="49" charset="0"/>
                <a:cs typeface="Consolas" pitchFamily="49" charset="0"/>
              </a:rPr>
              <a:t>UeventListener::UeventListener() {</a:t>
            </a:r>
          </a:p>
          <a:p>
            <a:r>
              <a:rPr lang="en-US" altLang="ko-KR" sz="2000">
                <a:latin typeface="Consolas" pitchFamily="49" charset="0"/>
                <a:cs typeface="Consolas" pitchFamily="49" charset="0"/>
              </a:rPr>
              <a:t>    // is 256K enough? udev uses 16MB!</a:t>
            </a:r>
          </a:p>
          <a:p>
            <a:r>
              <a:rPr lang="en-US" altLang="ko-KR" sz="2000">
                <a:latin typeface="Consolas" pitchFamily="49" charset="0"/>
                <a:cs typeface="Consolas" pitchFamily="49" charset="0"/>
              </a:rPr>
              <a:t>    device_fd_.reset(uevent_open_socket(256 * 1024, true));</a:t>
            </a:r>
          </a:p>
          <a:p>
            <a:r>
              <a:rPr lang="en-US" altLang="ko-KR" sz="2000">
                <a:latin typeface="Consolas" pitchFamily="49" charset="0"/>
                <a:cs typeface="Consolas" pitchFamily="49" charset="0"/>
              </a:rPr>
              <a:t>    if (device_fd_ == -1) {</a:t>
            </a:r>
          </a:p>
          <a:p>
            <a:r>
              <a:rPr lang="en-US" altLang="ko-KR" sz="2000">
                <a:latin typeface="Consolas" pitchFamily="49" charset="0"/>
                <a:cs typeface="Consolas" pitchFamily="49" charset="0"/>
              </a:rPr>
              <a:t>        LOG(FATAL) &lt;&lt; "Could not open uevent socket";</a:t>
            </a:r>
          </a:p>
          <a:p>
            <a:r>
              <a:rPr lang="en-US" altLang="ko-KR" sz="2000">
                <a:latin typeface="Consolas" pitchFamily="49" charset="0"/>
                <a:cs typeface="Consolas" pitchFamily="49" charset="0"/>
              </a:rPr>
              <a:t>    }</a:t>
            </a:r>
          </a:p>
          <a:p>
            <a:endParaRPr lang="en-US" altLang="ko-KR" sz="2000">
              <a:latin typeface="Consolas" pitchFamily="49" charset="0"/>
              <a:cs typeface="Consolas" pitchFamily="49" charset="0"/>
            </a:endParaRPr>
          </a:p>
          <a:p>
            <a:r>
              <a:rPr lang="en-US" altLang="ko-KR" sz="2000">
                <a:latin typeface="Consolas" pitchFamily="49" charset="0"/>
                <a:cs typeface="Consolas" pitchFamily="49" charset="0"/>
              </a:rPr>
              <a:t>    fcntl(device_fd_, F_SETFL, O_NONBLOCK);</a:t>
            </a:r>
          </a:p>
          <a:p>
            <a:r>
              <a:rPr lang="en-US" altLang="ko-KR" sz="2000">
                <a:latin typeface="Consolas" pitchFamily="49" charset="0"/>
                <a:cs typeface="Consolas" pitchFamily="49" charset="0"/>
              </a:rPr>
              <a:t>}</a:t>
            </a:r>
          </a:p>
          <a:p>
            <a:r>
              <a:rPr lang="en-US" altLang="ko-KR" sz="2000">
                <a:latin typeface="Consolas" pitchFamily="49" charset="0"/>
                <a:cs typeface="Consolas" pitchFamily="49" charset="0"/>
              </a:rPr>
              <a:t>    addr.nl_family = AF_NETLINK;</a:t>
            </a:r>
          </a:p>
          <a:p>
            <a:r>
              <a:rPr lang="en-US" altLang="ko-KR" sz="2000">
                <a:latin typeface="Consolas" pitchFamily="49" charset="0"/>
                <a:cs typeface="Consolas" pitchFamily="49" charset="0"/>
              </a:rPr>
              <a:t>    addr.nl_pid = getpid();</a:t>
            </a:r>
          </a:p>
          <a:p>
            <a:r>
              <a:rPr lang="en-US" altLang="ko-KR" sz="2000">
                <a:latin typeface="Consolas" pitchFamily="49" charset="0"/>
                <a:cs typeface="Consolas" pitchFamily="49" charset="0"/>
              </a:rPr>
              <a:t>    addr.nl_groups = 0xffffffff;</a:t>
            </a:r>
          </a:p>
          <a:p>
            <a:endParaRPr lang="en-US" altLang="ko-KR" sz="2000">
              <a:latin typeface="Consolas" pitchFamily="49" charset="0"/>
              <a:cs typeface="Consolas" pitchFamily="49" charset="0"/>
            </a:endParaRPr>
          </a:p>
          <a:p>
            <a:r>
              <a:rPr lang="en-US" altLang="ko-KR" sz="2000">
                <a:latin typeface="Consolas" pitchFamily="49" charset="0"/>
                <a:cs typeface="Consolas" pitchFamily="49" charset="0"/>
              </a:rPr>
              <a:t>    s = socket(PF_NETLINK, SOCK_DGRAM | SOCK_CLOEXEC, NETLINK_KOBJECT_UEVENT);</a:t>
            </a:r>
          </a:p>
          <a:p>
            <a:r>
              <a:rPr lang="en-US" altLang="ko-KR" sz="2000">
                <a:latin typeface="Consolas" pitchFamily="49" charset="0"/>
                <a:cs typeface="Consolas" pitchFamily="49" charset="0"/>
              </a:rPr>
              <a:t>    bind();</a:t>
            </a:r>
            <a:endParaRPr lang="ko-KR" altLang="en-US" sz="2000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37516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B1EED68-DC21-408C-8F1A-6ECE4753E8AB}"/>
              </a:ext>
            </a:extLst>
          </p:cNvPr>
          <p:cNvSpPr txBox="1"/>
          <p:nvPr/>
        </p:nvSpPr>
        <p:spPr>
          <a:xfrm>
            <a:off x="467544" y="404664"/>
            <a:ext cx="7520007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>
                <a:latin typeface="Consolas" pitchFamily="49" charset="0"/>
                <a:cs typeface="Consolas" pitchFamily="49" charset="0"/>
              </a:rPr>
              <a:t>ColdBoot cold_boot(uevent_listener, device_handler);</a:t>
            </a:r>
          </a:p>
          <a:p>
            <a:r>
              <a:rPr lang="en-US" altLang="ko-KR" sz="2000">
                <a:latin typeface="Consolas" pitchFamily="49" charset="0"/>
                <a:cs typeface="Consolas" pitchFamily="49" charset="0"/>
              </a:rPr>
              <a:t>cold_boot.Run();</a:t>
            </a:r>
          </a:p>
          <a:p>
            <a:r>
              <a:rPr lang="en-US" altLang="ko-KR" sz="2000">
                <a:latin typeface="Consolas" pitchFamily="49" charset="0"/>
                <a:cs typeface="Consolas" pitchFamily="49" charset="0"/>
              </a:rPr>
              <a:t>...</a:t>
            </a:r>
          </a:p>
          <a:p>
            <a:r>
              <a:rPr lang="en-US" altLang="ko-KR" sz="2000">
                <a:latin typeface="Consolas" pitchFamily="49" charset="0"/>
                <a:cs typeface="Consolas" pitchFamily="49" charset="0"/>
              </a:rPr>
              <a:t>RegenerateUevents();</a:t>
            </a:r>
          </a:p>
          <a:p>
            <a:r>
              <a:rPr lang="en-US" altLang="ko-KR" sz="2000">
                <a:latin typeface="Consolas" pitchFamily="49" charset="0"/>
                <a:cs typeface="Consolas" pitchFamily="49" charset="0"/>
              </a:rPr>
              <a:t>"/sys/class", "/sys/block", "/sys/devices";</a:t>
            </a:r>
          </a:p>
          <a:p>
            <a:r>
              <a:rPr lang="en-US" altLang="ko-KR" sz="2000">
                <a:latin typeface="Consolas" pitchFamily="49" charset="0"/>
                <a:cs typeface="Consolas" pitchFamily="49" charset="0"/>
              </a:rPr>
              <a:t>RegenerateUeventsForPath(path, callback)</a:t>
            </a:r>
            <a:endParaRPr lang="ko-KR" altLang="en-US" sz="2000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15897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BB6FCF1B-EBAD-488A-A31B-3119D558E065}"/>
              </a:ext>
            </a:extLst>
          </p:cNvPr>
          <p:cNvSpPr/>
          <p:nvPr/>
        </p:nvSpPr>
        <p:spPr>
          <a:xfrm>
            <a:off x="6876256" y="4149080"/>
            <a:ext cx="1152128" cy="43204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"hello"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0943F701-ED07-405E-BD24-28F872BFA5FC}"/>
              </a:ext>
            </a:extLst>
          </p:cNvPr>
          <p:cNvSpPr/>
          <p:nvPr/>
        </p:nvSpPr>
        <p:spPr>
          <a:xfrm>
            <a:off x="3851920" y="1916832"/>
            <a:ext cx="1656184" cy="43204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1574073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FE7108CC-DF92-42CB-8BE7-8F6A14F830C3}"/>
              </a:ext>
            </a:extLst>
          </p:cNvPr>
          <p:cNvSpPr/>
          <p:nvPr/>
        </p:nvSpPr>
        <p:spPr>
          <a:xfrm>
            <a:off x="3851920" y="2354506"/>
            <a:ext cx="1656184" cy="43204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-rwxr-xr-x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66568BE8-AA28-4222-A6C0-6D3EA525F756}"/>
              </a:ext>
            </a:extLst>
          </p:cNvPr>
          <p:cNvSpPr/>
          <p:nvPr/>
        </p:nvSpPr>
        <p:spPr>
          <a:xfrm>
            <a:off x="3851920" y="2792180"/>
            <a:ext cx="1656184" cy="43204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1B2FB203-48A5-424F-8D47-A9DA906CF2CD}"/>
              </a:ext>
            </a:extLst>
          </p:cNvPr>
          <p:cNvSpPr/>
          <p:nvPr/>
        </p:nvSpPr>
        <p:spPr>
          <a:xfrm>
            <a:off x="3851920" y="3229854"/>
            <a:ext cx="1656184" cy="43204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root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E704C805-16AF-4166-B2C8-F5E0909027C1}"/>
              </a:ext>
            </a:extLst>
          </p:cNvPr>
          <p:cNvSpPr/>
          <p:nvPr/>
        </p:nvSpPr>
        <p:spPr>
          <a:xfrm>
            <a:off x="3851920" y="3667528"/>
            <a:ext cx="1656184" cy="43204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root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F32A3555-096E-4303-ABBB-D8CB72BF45DF}"/>
              </a:ext>
            </a:extLst>
          </p:cNvPr>
          <p:cNvSpPr/>
          <p:nvPr/>
        </p:nvSpPr>
        <p:spPr>
          <a:xfrm>
            <a:off x="3851920" y="4105202"/>
            <a:ext cx="1656184" cy="43204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8648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2FE9447B-4A0E-4FD4-AAF8-5E56084F8002}"/>
              </a:ext>
            </a:extLst>
          </p:cNvPr>
          <p:cNvSpPr/>
          <p:nvPr/>
        </p:nvSpPr>
        <p:spPr>
          <a:xfrm>
            <a:off x="3851920" y="4542876"/>
            <a:ext cx="1656184" cy="43204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04:01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3BDA95C-F2D7-45E6-9E05-577C7F6DAC9A}"/>
              </a:ext>
            </a:extLst>
          </p:cNvPr>
          <p:cNvSpPr txBox="1"/>
          <p:nvPr/>
        </p:nvSpPr>
        <p:spPr>
          <a:xfrm>
            <a:off x="4271085" y="1516142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inode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0F6D1A67-D065-4C72-8338-A0D5056E90CF}"/>
              </a:ext>
            </a:extLst>
          </p:cNvPr>
          <p:cNvSpPr/>
          <p:nvPr/>
        </p:nvSpPr>
        <p:spPr>
          <a:xfrm>
            <a:off x="3851920" y="4974924"/>
            <a:ext cx="1656184" cy="43204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D2A1ABBF-FAA6-4350-A767-FAD3E0F2ED54}"/>
              </a:ext>
            </a:extLst>
          </p:cNvPr>
          <p:cNvSpPr/>
          <p:nvPr/>
        </p:nvSpPr>
        <p:spPr>
          <a:xfrm>
            <a:off x="1475656" y="2808014"/>
            <a:ext cx="1656184" cy="43204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"binder"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DE4FC9B2-9C44-4116-B1FF-9D62382ABD6D}"/>
              </a:ext>
            </a:extLst>
          </p:cNvPr>
          <p:cNvSpPr/>
          <p:nvPr/>
        </p:nvSpPr>
        <p:spPr>
          <a:xfrm>
            <a:off x="1475656" y="3245688"/>
            <a:ext cx="1656184" cy="43204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8FADFAF-EDDD-44DF-B1C8-51337A46D796}"/>
              </a:ext>
            </a:extLst>
          </p:cNvPr>
          <p:cNvSpPr txBox="1"/>
          <p:nvPr/>
        </p:nvSpPr>
        <p:spPr>
          <a:xfrm>
            <a:off x="1835696" y="2348880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dentry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FDEB4E4E-3EA7-47D7-8C0F-907AA5086A7E}"/>
              </a:ext>
            </a:extLst>
          </p:cNvPr>
          <p:cNvSpPr/>
          <p:nvPr/>
        </p:nvSpPr>
        <p:spPr>
          <a:xfrm>
            <a:off x="1043608" y="1268760"/>
            <a:ext cx="7272808" cy="4752528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6E3968E-7C11-4E2A-B295-9C645AD023D7}"/>
              </a:ext>
            </a:extLst>
          </p:cNvPr>
          <p:cNvSpPr txBox="1"/>
          <p:nvPr/>
        </p:nvSpPr>
        <p:spPr>
          <a:xfrm>
            <a:off x="5508104" y="2808014"/>
            <a:ext cx="10711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i_nlink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E2B36C2-3AEB-496D-8F48-AAA6BFFCBD8A}"/>
              </a:ext>
            </a:extLst>
          </p:cNvPr>
          <p:cNvSpPr txBox="1"/>
          <p:nvPr/>
        </p:nvSpPr>
        <p:spPr>
          <a:xfrm>
            <a:off x="1043608" y="476672"/>
            <a:ext cx="36038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unlink( "binder" );  =&gt;  rm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25" name="직선 연결선 24">
            <a:extLst>
              <a:ext uri="{FF2B5EF4-FFF2-40B4-BE49-F238E27FC236}">
                <a16:creationId xmlns:a16="http://schemas.microsoft.com/office/drawing/2014/main" id="{AD57F286-A963-491F-AFA7-17BE9D91D914}"/>
              </a:ext>
            </a:extLst>
          </p:cNvPr>
          <p:cNvCxnSpPr/>
          <p:nvPr/>
        </p:nvCxnSpPr>
        <p:spPr>
          <a:xfrm flipH="1">
            <a:off x="3851920" y="1916832"/>
            <a:ext cx="1656184" cy="349014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직선 연결선 25">
            <a:extLst>
              <a:ext uri="{FF2B5EF4-FFF2-40B4-BE49-F238E27FC236}">
                <a16:creationId xmlns:a16="http://schemas.microsoft.com/office/drawing/2014/main" id="{B1BE9429-6717-4A16-ADA5-41AEBC59E38E}"/>
              </a:ext>
            </a:extLst>
          </p:cNvPr>
          <p:cNvCxnSpPr>
            <a:cxnSpLocks/>
          </p:cNvCxnSpPr>
          <p:nvPr/>
        </p:nvCxnSpPr>
        <p:spPr>
          <a:xfrm flipH="1">
            <a:off x="1440350" y="2852936"/>
            <a:ext cx="1634864" cy="82936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직선 연결선 27">
            <a:extLst>
              <a:ext uri="{FF2B5EF4-FFF2-40B4-BE49-F238E27FC236}">
                <a16:creationId xmlns:a16="http://schemas.microsoft.com/office/drawing/2014/main" id="{AEF6191C-2790-4896-AC47-B802379EDC4A}"/>
              </a:ext>
            </a:extLst>
          </p:cNvPr>
          <p:cNvCxnSpPr>
            <a:cxnSpLocks/>
          </p:cNvCxnSpPr>
          <p:nvPr/>
        </p:nvCxnSpPr>
        <p:spPr>
          <a:xfrm flipH="1">
            <a:off x="6883162" y="4149080"/>
            <a:ext cx="1145222" cy="43204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32211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>
            <a:extLst>
              <a:ext uri="{FF2B5EF4-FFF2-40B4-BE49-F238E27FC236}">
                <a16:creationId xmlns:a16="http://schemas.microsoft.com/office/drawing/2014/main" id="{8E2B36C2-3AEB-496D-8F48-AAA6BFFCBD8A}"/>
              </a:ext>
            </a:extLst>
          </p:cNvPr>
          <p:cNvSpPr txBox="1"/>
          <p:nvPr/>
        </p:nvSpPr>
        <p:spPr>
          <a:xfrm>
            <a:off x="323528" y="476672"/>
            <a:ext cx="373050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fd = open("binder", O_RDWR);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unlink( "binder" );  =&gt;  rm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...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close(fd);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BB6FCF1B-EBAD-488A-A31B-3119D558E065}"/>
              </a:ext>
            </a:extLst>
          </p:cNvPr>
          <p:cNvSpPr/>
          <p:nvPr/>
        </p:nvSpPr>
        <p:spPr>
          <a:xfrm>
            <a:off x="9229608" y="4183993"/>
            <a:ext cx="820455" cy="307671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"hello"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0943F701-ED07-405E-BD24-28F872BFA5FC}"/>
              </a:ext>
            </a:extLst>
          </p:cNvPr>
          <p:cNvSpPr/>
          <p:nvPr/>
        </p:nvSpPr>
        <p:spPr>
          <a:xfrm>
            <a:off x="7075915" y="2594362"/>
            <a:ext cx="1179404" cy="307671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1574073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FE7108CC-DF92-42CB-8BE7-8F6A14F830C3}"/>
              </a:ext>
            </a:extLst>
          </p:cNvPr>
          <p:cNvSpPr/>
          <p:nvPr/>
        </p:nvSpPr>
        <p:spPr>
          <a:xfrm>
            <a:off x="7075915" y="2906039"/>
            <a:ext cx="1179404" cy="307671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-rwxr-xr-x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66568BE8-AA28-4222-A6C0-6D3EA525F756}"/>
              </a:ext>
            </a:extLst>
          </p:cNvPr>
          <p:cNvSpPr/>
          <p:nvPr/>
        </p:nvSpPr>
        <p:spPr>
          <a:xfrm>
            <a:off x="7075915" y="3217716"/>
            <a:ext cx="1179404" cy="307671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1B2FB203-48A5-424F-8D47-A9DA906CF2CD}"/>
              </a:ext>
            </a:extLst>
          </p:cNvPr>
          <p:cNvSpPr/>
          <p:nvPr/>
        </p:nvSpPr>
        <p:spPr>
          <a:xfrm>
            <a:off x="7075915" y="3837168"/>
            <a:ext cx="1179404" cy="307671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root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E704C805-16AF-4166-B2C8-F5E0909027C1}"/>
              </a:ext>
            </a:extLst>
          </p:cNvPr>
          <p:cNvSpPr/>
          <p:nvPr/>
        </p:nvSpPr>
        <p:spPr>
          <a:xfrm>
            <a:off x="7075915" y="4148845"/>
            <a:ext cx="1179404" cy="307671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root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F32A3555-096E-4303-ABBB-D8CB72BF45DF}"/>
              </a:ext>
            </a:extLst>
          </p:cNvPr>
          <p:cNvSpPr/>
          <p:nvPr/>
        </p:nvSpPr>
        <p:spPr>
          <a:xfrm>
            <a:off x="7075915" y="4460522"/>
            <a:ext cx="1179404" cy="307671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8648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2FE9447B-4A0E-4FD4-AAF8-5E56084F8002}"/>
              </a:ext>
            </a:extLst>
          </p:cNvPr>
          <p:cNvSpPr/>
          <p:nvPr/>
        </p:nvSpPr>
        <p:spPr>
          <a:xfrm>
            <a:off x="7075915" y="4772198"/>
            <a:ext cx="1179404" cy="307671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04:01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3BDA95C-F2D7-45E6-9E05-577C7F6DAC9A}"/>
              </a:ext>
            </a:extLst>
          </p:cNvPr>
          <p:cNvSpPr txBox="1"/>
          <p:nvPr/>
        </p:nvSpPr>
        <p:spPr>
          <a:xfrm>
            <a:off x="7374411" y="2309022"/>
            <a:ext cx="68159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>
                <a:latin typeface="Consolas" pitchFamily="49" charset="0"/>
                <a:cs typeface="Consolas" pitchFamily="49" charset="0"/>
              </a:rPr>
              <a:t>inode</a:t>
            </a:r>
            <a:endParaRPr lang="ko-KR" altLang="en-US" sz="1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0F6D1A67-D065-4C72-8338-A0D5056E90CF}"/>
              </a:ext>
            </a:extLst>
          </p:cNvPr>
          <p:cNvSpPr/>
          <p:nvPr/>
        </p:nvSpPr>
        <p:spPr>
          <a:xfrm>
            <a:off x="7075915" y="5079869"/>
            <a:ext cx="1179404" cy="307671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D2A1ABBF-FAA6-4350-A767-FAD3E0F2ED54}"/>
              </a:ext>
            </a:extLst>
          </p:cNvPr>
          <p:cNvSpPr/>
          <p:nvPr/>
        </p:nvSpPr>
        <p:spPr>
          <a:xfrm>
            <a:off x="5185050" y="2276657"/>
            <a:ext cx="1179404" cy="307671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"binder"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DE4FC9B2-9C44-4116-B1FF-9D62382ABD6D}"/>
              </a:ext>
            </a:extLst>
          </p:cNvPr>
          <p:cNvSpPr/>
          <p:nvPr/>
        </p:nvSpPr>
        <p:spPr>
          <a:xfrm>
            <a:off x="5185050" y="2588334"/>
            <a:ext cx="1179404" cy="307671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8FADFAF-EDDD-44DF-B1C8-51337A46D796}"/>
              </a:ext>
            </a:extLst>
          </p:cNvPr>
          <p:cNvSpPr txBox="1"/>
          <p:nvPr/>
        </p:nvSpPr>
        <p:spPr>
          <a:xfrm>
            <a:off x="5441442" y="1949698"/>
            <a:ext cx="78098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>
                <a:latin typeface="Consolas" pitchFamily="49" charset="0"/>
                <a:cs typeface="Consolas" pitchFamily="49" charset="0"/>
              </a:rPr>
              <a:t>dentry</a:t>
            </a:r>
            <a:endParaRPr lang="ko-KR" altLang="en-US" sz="1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FDEB4E4E-3EA7-47D7-8C0F-907AA5086A7E}"/>
              </a:ext>
            </a:extLst>
          </p:cNvPr>
          <p:cNvSpPr/>
          <p:nvPr/>
        </p:nvSpPr>
        <p:spPr>
          <a:xfrm>
            <a:off x="5076056" y="1772816"/>
            <a:ext cx="5179121" cy="3744416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6E3968E-7C11-4E2A-B295-9C645AD023D7}"/>
              </a:ext>
            </a:extLst>
          </p:cNvPr>
          <p:cNvSpPr txBox="1"/>
          <p:nvPr/>
        </p:nvSpPr>
        <p:spPr>
          <a:xfrm>
            <a:off x="8255318" y="3228991"/>
            <a:ext cx="19960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>
                <a:latin typeface="Consolas" pitchFamily="49" charset="0"/>
                <a:cs typeface="Consolas" pitchFamily="49" charset="0"/>
              </a:rPr>
              <a:t>i_nlink // </a:t>
            </a:r>
            <a:r>
              <a:rPr lang="ko-KR" altLang="en-US" sz="1400">
                <a:latin typeface="Consolas" pitchFamily="49" charset="0"/>
                <a:cs typeface="Consolas" pitchFamily="49" charset="0"/>
              </a:rPr>
              <a:t>연결계수</a:t>
            </a:r>
          </a:p>
        </p:txBody>
      </p:sp>
      <p:cxnSp>
        <p:nvCxnSpPr>
          <p:cNvPr id="24" name="직선 화살표 연결선 23">
            <a:extLst>
              <a:ext uri="{FF2B5EF4-FFF2-40B4-BE49-F238E27FC236}">
                <a16:creationId xmlns:a16="http://schemas.microsoft.com/office/drawing/2014/main" id="{A65CCADF-5582-4F68-ACDF-3C14DF873E03}"/>
              </a:ext>
            </a:extLst>
          </p:cNvPr>
          <p:cNvCxnSpPr>
            <a:cxnSpLocks/>
            <a:stCxn id="13" idx="3"/>
            <a:endCxn id="4" idx="1"/>
          </p:cNvCxnSpPr>
          <p:nvPr/>
        </p:nvCxnSpPr>
        <p:spPr>
          <a:xfrm flipV="1">
            <a:off x="8255319" y="4337829"/>
            <a:ext cx="974289" cy="89587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D3C23A29-3EB2-4902-A0BB-A8886F59EA9A}"/>
              </a:ext>
            </a:extLst>
          </p:cNvPr>
          <p:cNvSpPr/>
          <p:nvPr/>
        </p:nvSpPr>
        <p:spPr>
          <a:xfrm>
            <a:off x="467544" y="2060848"/>
            <a:ext cx="432048" cy="432048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23FFDA76-9462-4613-B6FE-18361F6BED6A}"/>
              </a:ext>
            </a:extLst>
          </p:cNvPr>
          <p:cNvSpPr/>
          <p:nvPr/>
        </p:nvSpPr>
        <p:spPr>
          <a:xfrm>
            <a:off x="467544" y="2484556"/>
            <a:ext cx="432048" cy="432048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92DCFFF2-67D3-4891-BDE4-666FB5116940}"/>
              </a:ext>
            </a:extLst>
          </p:cNvPr>
          <p:cNvSpPr/>
          <p:nvPr/>
        </p:nvSpPr>
        <p:spPr>
          <a:xfrm>
            <a:off x="467544" y="2908264"/>
            <a:ext cx="432048" cy="432048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2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D123F0AE-D1A0-4860-9AD8-4E8BC7291E1E}"/>
              </a:ext>
            </a:extLst>
          </p:cNvPr>
          <p:cNvSpPr/>
          <p:nvPr/>
        </p:nvSpPr>
        <p:spPr>
          <a:xfrm>
            <a:off x="467544" y="3309363"/>
            <a:ext cx="432048" cy="432048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3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AA922721-781D-4B74-96DB-D8A2AEA59FF3}"/>
              </a:ext>
            </a:extLst>
          </p:cNvPr>
          <p:cNvSpPr/>
          <p:nvPr/>
        </p:nvSpPr>
        <p:spPr>
          <a:xfrm>
            <a:off x="899592" y="2069188"/>
            <a:ext cx="432048" cy="43204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4313D71B-10F0-4DB5-9A62-30B635B5B880}"/>
              </a:ext>
            </a:extLst>
          </p:cNvPr>
          <p:cNvSpPr/>
          <p:nvPr/>
        </p:nvSpPr>
        <p:spPr>
          <a:xfrm>
            <a:off x="899592" y="2492896"/>
            <a:ext cx="432048" cy="43204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414B2EA5-16F1-46A9-ADB2-0436DD450B73}"/>
              </a:ext>
            </a:extLst>
          </p:cNvPr>
          <p:cNvSpPr/>
          <p:nvPr/>
        </p:nvSpPr>
        <p:spPr>
          <a:xfrm>
            <a:off x="899592" y="2916604"/>
            <a:ext cx="432048" cy="43204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EBB02FC7-8BBA-480F-BDE3-0334BB7151F7}"/>
              </a:ext>
            </a:extLst>
          </p:cNvPr>
          <p:cNvSpPr/>
          <p:nvPr/>
        </p:nvSpPr>
        <p:spPr>
          <a:xfrm>
            <a:off x="899592" y="3340312"/>
            <a:ext cx="432048" cy="43204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6" name="직사각형 35">
            <a:extLst>
              <a:ext uri="{FF2B5EF4-FFF2-40B4-BE49-F238E27FC236}">
                <a16:creationId xmlns:a16="http://schemas.microsoft.com/office/drawing/2014/main" id="{10767F0F-BE2A-409E-8854-28D6F2FF4331}"/>
              </a:ext>
            </a:extLst>
          </p:cNvPr>
          <p:cNvSpPr/>
          <p:nvPr/>
        </p:nvSpPr>
        <p:spPr>
          <a:xfrm>
            <a:off x="2460856" y="2997687"/>
            <a:ext cx="1179404" cy="307671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76FD0064-8181-4601-BE82-A88817504751}"/>
              </a:ext>
            </a:extLst>
          </p:cNvPr>
          <p:cNvSpPr/>
          <p:nvPr/>
        </p:nvSpPr>
        <p:spPr>
          <a:xfrm>
            <a:off x="2460856" y="3309363"/>
            <a:ext cx="1179404" cy="307671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CE45F4FB-C39E-4A60-B2CB-D9EF29D26BB7}"/>
              </a:ext>
            </a:extLst>
          </p:cNvPr>
          <p:cNvSpPr/>
          <p:nvPr/>
        </p:nvSpPr>
        <p:spPr>
          <a:xfrm>
            <a:off x="2460856" y="3617034"/>
            <a:ext cx="1179404" cy="307671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B5363F6D-2563-42D3-8900-4083EC0B3230}"/>
              </a:ext>
            </a:extLst>
          </p:cNvPr>
          <p:cNvSpPr txBox="1"/>
          <p:nvPr/>
        </p:nvSpPr>
        <p:spPr>
          <a:xfrm>
            <a:off x="2685706" y="2685905"/>
            <a:ext cx="5822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>
                <a:latin typeface="Consolas" pitchFamily="49" charset="0"/>
                <a:cs typeface="Consolas" pitchFamily="49" charset="0"/>
              </a:rPr>
              <a:t>file</a:t>
            </a:r>
            <a:endParaRPr lang="ko-KR" altLang="en-US" sz="1400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40" name="직선 화살표 연결선 39">
            <a:extLst>
              <a:ext uri="{FF2B5EF4-FFF2-40B4-BE49-F238E27FC236}">
                <a16:creationId xmlns:a16="http://schemas.microsoft.com/office/drawing/2014/main" id="{EE759342-44FA-47B5-AAB5-15E941C2A371}"/>
              </a:ext>
            </a:extLst>
          </p:cNvPr>
          <p:cNvCxnSpPr>
            <a:cxnSpLocks/>
            <a:stCxn id="35" idx="3"/>
            <a:endCxn id="36" idx="1"/>
          </p:cNvCxnSpPr>
          <p:nvPr/>
        </p:nvCxnSpPr>
        <p:spPr>
          <a:xfrm flipV="1">
            <a:off x="1331640" y="3151523"/>
            <a:ext cx="1129216" cy="4048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직선 화살표 연결선 42">
            <a:extLst>
              <a:ext uri="{FF2B5EF4-FFF2-40B4-BE49-F238E27FC236}">
                <a16:creationId xmlns:a16="http://schemas.microsoft.com/office/drawing/2014/main" id="{93BD26AF-0D5B-4AAA-8184-DE890CA9ED40}"/>
              </a:ext>
            </a:extLst>
          </p:cNvPr>
          <p:cNvCxnSpPr>
            <a:cxnSpLocks/>
            <a:stCxn id="37" idx="3"/>
            <a:endCxn id="16" idx="1"/>
          </p:cNvCxnSpPr>
          <p:nvPr/>
        </p:nvCxnSpPr>
        <p:spPr>
          <a:xfrm flipV="1">
            <a:off x="3640260" y="2430493"/>
            <a:ext cx="1544790" cy="103270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직사각형 52">
            <a:extLst>
              <a:ext uri="{FF2B5EF4-FFF2-40B4-BE49-F238E27FC236}">
                <a16:creationId xmlns:a16="http://schemas.microsoft.com/office/drawing/2014/main" id="{A9AAC105-B196-49C6-BA71-576228540D93}"/>
              </a:ext>
            </a:extLst>
          </p:cNvPr>
          <p:cNvSpPr/>
          <p:nvPr/>
        </p:nvSpPr>
        <p:spPr>
          <a:xfrm>
            <a:off x="7075915" y="3529651"/>
            <a:ext cx="1179404" cy="307671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66263EF4-D641-4C29-A2C5-FEFBF84EEE4C}"/>
              </a:ext>
            </a:extLst>
          </p:cNvPr>
          <p:cNvSpPr txBox="1"/>
          <p:nvPr/>
        </p:nvSpPr>
        <p:spPr>
          <a:xfrm>
            <a:off x="8255318" y="3540926"/>
            <a:ext cx="19960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>
                <a:latin typeface="Consolas" pitchFamily="49" charset="0"/>
                <a:cs typeface="Consolas" pitchFamily="49" charset="0"/>
              </a:rPr>
              <a:t>i_count // </a:t>
            </a:r>
            <a:r>
              <a:rPr lang="ko-KR" altLang="en-US" sz="1400">
                <a:latin typeface="Consolas" pitchFamily="49" charset="0"/>
                <a:cs typeface="Consolas" pitchFamily="49" charset="0"/>
              </a:rPr>
              <a:t>참조계수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BE50D218-969A-4E6A-B2D3-93A90221117B}"/>
              </a:ext>
            </a:extLst>
          </p:cNvPr>
          <p:cNvSpPr txBox="1"/>
          <p:nvPr/>
        </p:nvSpPr>
        <p:spPr>
          <a:xfrm>
            <a:off x="4860032" y="260648"/>
            <a:ext cx="369203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>
                <a:latin typeface="Consolas" pitchFamily="49" charset="0"/>
                <a:cs typeface="Consolas" pitchFamily="49" charset="0"/>
              </a:rPr>
              <a:t>파일이 완전히 지워지는 시점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:</a:t>
            </a:r>
          </a:p>
          <a:p>
            <a:r>
              <a:rPr lang="ko-KR" altLang="en-US">
                <a:latin typeface="Consolas" pitchFamily="49" charset="0"/>
                <a:cs typeface="Consolas" pitchFamily="49" charset="0"/>
              </a:rPr>
              <a:t>연결계수와 참조계수가 둘다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0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이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ko-KR" altLang="en-US">
                <a:latin typeface="Consolas" pitchFamily="49" charset="0"/>
                <a:cs typeface="Consolas" pitchFamily="49" charset="0"/>
              </a:rPr>
              <a:t>되는 시점 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918443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783B789-606F-4C77-85E9-990FCA74B688}"/>
              </a:ext>
            </a:extLst>
          </p:cNvPr>
          <p:cNvSpPr txBox="1"/>
          <p:nvPr/>
        </p:nvSpPr>
        <p:spPr>
          <a:xfrm>
            <a:off x="323528" y="476672"/>
            <a:ext cx="59618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./frameworks/base/cmds/app_process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70284D4-BE96-4FB5-B663-1036E9B21EEA}"/>
              </a:ext>
            </a:extLst>
          </p:cNvPr>
          <p:cNvSpPr txBox="1"/>
          <p:nvPr/>
        </p:nvSpPr>
        <p:spPr>
          <a:xfrm>
            <a:off x="395536" y="1340768"/>
            <a:ext cx="129285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/system/bin/app_process -Xzygote /system/bin --zygote --start-system-server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B9BB4CE-FF23-48C9-9189-FDD94631C577}"/>
              </a:ext>
            </a:extLst>
          </p:cNvPr>
          <p:cNvSpPr txBox="1"/>
          <p:nvPr/>
        </p:nvSpPr>
        <p:spPr>
          <a:xfrm>
            <a:off x="1259632" y="1988840"/>
            <a:ext cx="10711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argv[0]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9925E00-D24F-46C8-A48B-C44560485908}"/>
              </a:ext>
            </a:extLst>
          </p:cNvPr>
          <p:cNvSpPr txBox="1"/>
          <p:nvPr/>
        </p:nvSpPr>
        <p:spPr>
          <a:xfrm>
            <a:off x="4596399" y="1988840"/>
            <a:ext cx="10711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argv[1]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1D4A29B-2F15-40C7-A591-D2E44CB732E1}"/>
              </a:ext>
            </a:extLst>
          </p:cNvPr>
          <p:cNvSpPr txBox="1"/>
          <p:nvPr/>
        </p:nvSpPr>
        <p:spPr>
          <a:xfrm>
            <a:off x="6324241" y="1988840"/>
            <a:ext cx="10711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argv[2]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D240B75-2C53-46BA-891E-CA697AE09B56}"/>
              </a:ext>
            </a:extLst>
          </p:cNvPr>
          <p:cNvSpPr txBox="1"/>
          <p:nvPr/>
        </p:nvSpPr>
        <p:spPr>
          <a:xfrm>
            <a:off x="8244408" y="2020198"/>
            <a:ext cx="10711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argv[3]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00FFAB4-3A36-4C89-A685-9887139AECE5}"/>
              </a:ext>
            </a:extLst>
          </p:cNvPr>
          <p:cNvSpPr txBox="1"/>
          <p:nvPr/>
        </p:nvSpPr>
        <p:spPr>
          <a:xfrm>
            <a:off x="9828584" y="2020198"/>
            <a:ext cx="10711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argv[4]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70798F2-73C5-48CF-8DD3-5627D13D6BFE}"/>
              </a:ext>
            </a:extLst>
          </p:cNvPr>
          <p:cNvSpPr txBox="1"/>
          <p:nvPr/>
        </p:nvSpPr>
        <p:spPr>
          <a:xfrm>
            <a:off x="956716" y="2982143"/>
            <a:ext cx="88505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-Xzygote /system/bin --zygote --start-system-server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1F12248-5BB5-4D9A-BFC5-1424AC376388}"/>
              </a:ext>
            </a:extLst>
          </p:cNvPr>
          <p:cNvSpPr txBox="1"/>
          <p:nvPr/>
        </p:nvSpPr>
        <p:spPr>
          <a:xfrm>
            <a:off x="4860032" y="3566137"/>
            <a:ext cx="10711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argv[0]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E328AD0-A5F1-4413-BBE7-79B86019914E}"/>
              </a:ext>
            </a:extLst>
          </p:cNvPr>
          <p:cNvSpPr txBox="1"/>
          <p:nvPr/>
        </p:nvSpPr>
        <p:spPr>
          <a:xfrm>
            <a:off x="6732240" y="3569240"/>
            <a:ext cx="10711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argv[1]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6F0C4C6-C0FF-48A2-AC5F-FBF9AB2E20D4}"/>
              </a:ext>
            </a:extLst>
          </p:cNvPr>
          <p:cNvSpPr txBox="1"/>
          <p:nvPr/>
        </p:nvSpPr>
        <p:spPr>
          <a:xfrm>
            <a:off x="-70529" y="4365104"/>
            <a:ext cx="12078948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class AppRuntime : public AndroidRuntime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AppRuntime runtime();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if (zygote) {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    runtime.start("com.android.internal.os.</a:t>
            </a:r>
            <a:r>
              <a:rPr lang="en-US" altLang="ko-KR" sz="2400" b="1">
                <a:latin typeface="Consolas" pitchFamily="49" charset="0"/>
                <a:cs typeface="Consolas" pitchFamily="49" charset="0"/>
              </a:rPr>
              <a:t>ZygoteInit</a:t>
            </a:r>
            <a:r>
              <a:rPr lang="en-US" altLang="ko-KR" sz="2400">
                <a:latin typeface="Consolas" pitchFamily="49" charset="0"/>
                <a:cs typeface="Consolas" pitchFamily="49" charset="0"/>
              </a:rPr>
              <a:t>", args, zygote);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AndroidRuntime::start( "</a:t>
            </a:r>
            <a:r>
              <a:rPr lang="en-US" altLang="ko-KR" sz="2400" b="1">
                <a:latin typeface="Consolas" pitchFamily="49" charset="0"/>
                <a:cs typeface="Consolas" pitchFamily="49" charset="0"/>
              </a:rPr>
              <a:t>ZygoteInit");</a:t>
            </a:r>
            <a:endParaRPr lang="en-US" altLang="ko-KR" sz="2400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915372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id="{16F0C4C6-C0FF-48A2-AC5F-FBF9AB2E20D4}"/>
              </a:ext>
            </a:extLst>
          </p:cNvPr>
          <p:cNvSpPr txBox="1"/>
          <p:nvPr/>
        </p:nvSpPr>
        <p:spPr>
          <a:xfrm>
            <a:off x="539552" y="548680"/>
            <a:ext cx="834074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startVm(&amp;mJavaVM, &amp;env, zygote);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JNI_CreateJavaVM();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startReg(env);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register_jni_procs(gRegJNI, NELEM(gRegJNI), env)</a:t>
            </a:r>
          </a:p>
        </p:txBody>
      </p:sp>
    </p:spTree>
    <p:extLst>
      <p:ext uri="{BB962C8B-B14F-4D97-AF65-F5344CB8AC3E}">
        <p14:creationId xmlns:p14="http://schemas.microsoft.com/office/powerpoint/2010/main" val="224646259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id="{16F0C4C6-C0FF-48A2-AC5F-FBF9AB2E20D4}"/>
              </a:ext>
            </a:extLst>
          </p:cNvPr>
          <p:cNvSpPr txBox="1"/>
          <p:nvPr/>
        </p:nvSpPr>
        <p:spPr>
          <a:xfrm>
            <a:off x="539552" y="548680"/>
            <a:ext cx="68114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./frameworks/native/cmds/servicemanager</a:t>
            </a:r>
          </a:p>
        </p:txBody>
      </p:sp>
    </p:spTree>
    <p:extLst>
      <p:ext uri="{BB962C8B-B14F-4D97-AF65-F5344CB8AC3E}">
        <p14:creationId xmlns:p14="http://schemas.microsoft.com/office/powerpoint/2010/main" val="261064248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EFD4E4F2-906F-4AC8-AF0A-09ADB22F2B04}"/>
              </a:ext>
            </a:extLst>
          </p:cNvPr>
          <p:cNvCxnSpPr>
            <a:cxnSpLocks/>
          </p:cNvCxnSpPr>
          <p:nvPr/>
        </p:nvCxnSpPr>
        <p:spPr>
          <a:xfrm>
            <a:off x="179512" y="3212976"/>
            <a:ext cx="446449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>
            <a:extLst>
              <a:ext uri="{FF2B5EF4-FFF2-40B4-BE49-F238E27FC236}">
                <a16:creationId xmlns:a16="http://schemas.microsoft.com/office/drawing/2014/main" id="{79C4F075-1B1A-4150-8061-0F95EA7E1430}"/>
              </a:ext>
            </a:extLst>
          </p:cNvPr>
          <p:cNvCxnSpPr>
            <a:cxnSpLocks/>
          </p:cNvCxnSpPr>
          <p:nvPr/>
        </p:nvCxnSpPr>
        <p:spPr>
          <a:xfrm>
            <a:off x="5004048" y="3212976"/>
            <a:ext cx="410445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11FF3856-F051-4A8C-AFDD-02362E0E9E2E}"/>
              </a:ext>
            </a:extLst>
          </p:cNvPr>
          <p:cNvCxnSpPr/>
          <p:nvPr/>
        </p:nvCxnSpPr>
        <p:spPr>
          <a:xfrm>
            <a:off x="4644008" y="2996952"/>
            <a:ext cx="0" cy="5040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041B8DD3-24F6-4CC0-AB9C-873ACFC6C6A0}"/>
              </a:ext>
            </a:extLst>
          </p:cNvPr>
          <p:cNvCxnSpPr/>
          <p:nvPr/>
        </p:nvCxnSpPr>
        <p:spPr>
          <a:xfrm>
            <a:off x="4997851" y="2996952"/>
            <a:ext cx="0" cy="5040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471C2609-7585-4FDF-9128-B5D999E2BCDC}"/>
              </a:ext>
            </a:extLst>
          </p:cNvPr>
          <p:cNvSpPr txBox="1"/>
          <p:nvPr/>
        </p:nvSpPr>
        <p:spPr>
          <a:xfrm>
            <a:off x="5364088" y="692696"/>
            <a:ext cx="195758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>
                <a:latin typeface="Consolas" pitchFamily="49" charset="0"/>
                <a:cs typeface="Consolas" pitchFamily="49" charset="0"/>
              </a:rPr>
              <a:t>커널 모드 진입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1. interrupt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2. exception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3. system call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6E7E7D73-5106-4791-B027-888185D20B67}"/>
              </a:ext>
            </a:extLst>
          </p:cNvPr>
          <p:cNvCxnSpPr>
            <a:cxnSpLocks/>
          </p:cNvCxnSpPr>
          <p:nvPr/>
        </p:nvCxnSpPr>
        <p:spPr>
          <a:xfrm>
            <a:off x="4829952" y="2780928"/>
            <a:ext cx="0" cy="100811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3E4FBD11-3209-4CCA-AFC0-0AE0AADCC52D}"/>
              </a:ext>
            </a:extLst>
          </p:cNvPr>
          <p:cNvSpPr txBox="1"/>
          <p:nvPr/>
        </p:nvSpPr>
        <p:spPr>
          <a:xfrm>
            <a:off x="1875217" y="1238475"/>
            <a:ext cx="29706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fd=open("/dev/mydev");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write(fd, "1");</a:t>
            </a: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230F213F-F894-4587-B2EB-F15D9BACC291}"/>
              </a:ext>
            </a:extLst>
          </p:cNvPr>
          <p:cNvSpPr/>
          <p:nvPr/>
        </p:nvSpPr>
        <p:spPr>
          <a:xfrm>
            <a:off x="2339752" y="4536836"/>
            <a:ext cx="936104" cy="30079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95B55432-31A2-4D8B-BE7B-81E2612DBE80}"/>
              </a:ext>
            </a:extLst>
          </p:cNvPr>
          <p:cNvSpPr/>
          <p:nvPr/>
        </p:nvSpPr>
        <p:spPr>
          <a:xfrm>
            <a:off x="2339752" y="4839632"/>
            <a:ext cx="936104" cy="30079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695B5B0D-614D-4765-9FC5-B7D61491812C}"/>
              </a:ext>
            </a:extLst>
          </p:cNvPr>
          <p:cNvSpPr/>
          <p:nvPr/>
        </p:nvSpPr>
        <p:spPr>
          <a:xfrm>
            <a:off x="2339752" y="5142428"/>
            <a:ext cx="936104" cy="30079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8CDF5147-8EB7-4186-B1F0-C0374EE65EC3}"/>
              </a:ext>
            </a:extLst>
          </p:cNvPr>
          <p:cNvSpPr/>
          <p:nvPr/>
        </p:nvSpPr>
        <p:spPr>
          <a:xfrm>
            <a:off x="2339752" y="5445224"/>
            <a:ext cx="936104" cy="30079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DE676A69-21A6-4A2D-BDFF-31C74A4035B1}"/>
              </a:ext>
            </a:extLst>
          </p:cNvPr>
          <p:cNvSpPr/>
          <p:nvPr/>
        </p:nvSpPr>
        <p:spPr>
          <a:xfrm>
            <a:off x="2339752" y="5748020"/>
            <a:ext cx="936104" cy="30079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617A120E-91FD-4772-A456-23438242458F}"/>
              </a:ext>
            </a:extLst>
          </p:cNvPr>
          <p:cNvSpPr/>
          <p:nvPr/>
        </p:nvSpPr>
        <p:spPr>
          <a:xfrm>
            <a:off x="2339752" y="6050816"/>
            <a:ext cx="936104" cy="30079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E6F8424-D413-4196-A3B3-1A979C6386CF}"/>
              </a:ext>
            </a:extLst>
          </p:cNvPr>
          <p:cNvSpPr txBox="1"/>
          <p:nvPr/>
        </p:nvSpPr>
        <p:spPr>
          <a:xfrm>
            <a:off x="2339752" y="4104788"/>
            <a:ext cx="15776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chrdev[255]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C444AD0-D406-4292-86F1-0B110C1E7648}"/>
              </a:ext>
            </a:extLst>
          </p:cNvPr>
          <p:cNvSpPr txBox="1"/>
          <p:nvPr/>
        </p:nvSpPr>
        <p:spPr>
          <a:xfrm>
            <a:off x="1593907" y="5404409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[200]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0A8E1F9A-6D2E-45F2-AD4B-585B2AA3FFC0}"/>
              </a:ext>
            </a:extLst>
          </p:cNvPr>
          <p:cNvSpPr/>
          <p:nvPr/>
        </p:nvSpPr>
        <p:spPr>
          <a:xfrm>
            <a:off x="4175955" y="5187571"/>
            <a:ext cx="1116113" cy="30079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"mydev"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4D0FA275-C6E2-4E92-8668-B737503068B3}"/>
              </a:ext>
            </a:extLst>
          </p:cNvPr>
          <p:cNvSpPr/>
          <p:nvPr/>
        </p:nvSpPr>
        <p:spPr>
          <a:xfrm>
            <a:off x="4175955" y="5490367"/>
            <a:ext cx="1116113" cy="30079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894E5603-8964-4469-A78D-6A4481407943}"/>
              </a:ext>
            </a:extLst>
          </p:cNvPr>
          <p:cNvSpPr/>
          <p:nvPr/>
        </p:nvSpPr>
        <p:spPr>
          <a:xfrm>
            <a:off x="4175955" y="5793163"/>
            <a:ext cx="1116113" cy="30079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17851C1-2F0E-4F5E-BC30-2A512DE69C7A}"/>
              </a:ext>
            </a:extLst>
          </p:cNvPr>
          <p:cNvSpPr txBox="1"/>
          <p:nvPr/>
        </p:nvSpPr>
        <p:spPr>
          <a:xfrm>
            <a:off x="4041114" y="4765172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cdev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0" name="직선 화살표 연결선 29">
            <a:extLst>
              <a:ext uri="{FF2B5EF4-FFF2-40B4-BE49-F238E27FC236}">
                <a16:creationId xmlns:a16="http://schemas.microsoft.com/office/drawing/2014/main" id="{92B60D27-AA85-4619-8870-D0BEADA918BF}"/>
              </a:ext>
            </a:extLst>
          </p:cNvPr>
          <p:cNvCxnSpPr>
            <a:cxnSpLocks/>
            <a:stCxn id="21" idx="3"/>
            <a:endCxn id="26" idx="1"/>
          </p:cNvCxnSpPr>
          <p:nvPr/>
        </p:nvCxnSpPr>
        <p:spPr>
          <a:xfrm flipV="1">
            <a:off x="3275856" y="5337967"/>
            <a:ext cx="900099" cy="2576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926FD62C-0575-44A6-8764-9E440165C6AB}"/>
              </a:ext>
            </a:extLst>
          </p:cNvPr>
          <p:cNvSpPr txBox="1"/>
          <p:nvPr/>
        </p:nvSpPr>
        <p:spPr>
          <a:xfrm>
            <a:off x="3571820" y="5732276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fops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25E8E94C-F9D6-43E5-BAFA-AEA3F5BA1EA4}"/>
              </a:ext>
            </a:extLst>
          </p:cNvPr>
          <p:cNvSpPr/>
          <p:nvPr/>
        </p:nvSpPr>
        <p:spPr>
          <a:xfrm>
            <a:off x="6012160" y="5279084"/>
            <a:ext cx="1116113" cy="30079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.open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D78064B6-C11B-43A3-A407-88E6E495E303}"/>
              </a:ext>
            </a:extLst>
          </p:cNvPr>
          <p:cNvSpPr/>
          <p:nvPr/>
        </p:nvSpPr>
        <p:spPr>
          <a:xfrm>
            <a:off x="6012160" y="5581880"/>
            <a:ext cx="1116113" cy="30079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.write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BF7F02BF-C164-49A0-B1A5-D2D09F912DE7}"/>
              </a:ext>
            </a:extLst>
          </p:cNvPr>
          <p:cNvSpPr txBox="1"/>
          <p:nvPr/>
        </p:nvSpPr>
        <p:spPr>
          <a:xfrm>
            <a:off x="6156176" y="4945404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fops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7" name="직선 화살표 연결선 36">
            <a:extLst>
              <a:ext uri="{FF2B5EF4-FFF2-40B4-BE49-F238E27FC236}">
                <a16:creationId xmlns:a16="http://schemas.microsoft.com/office/drawing/2014/main" id="{EAC5083A-5012-4BBC-97BA-1AE96165E548}"/>
              </a:ext>
            </a:extLst>
          </p:cNvPr>
          <p:cNvCxnSpPr>
            <a:cxnSpLocks/>
            <a:stCxn id="28" idx="3"/>
            <a:endCxn id="34" idx="1"/>
          </p:cNvCxnSpPr>
          <p:nvPr/>
        </p:nvCxnSpPr>
        <p:spPr>
          <a:xfrm flipV="1">
            <a:off x="5292068" y="5429480"/>
            <a:ext cx="720092" cy="51407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두루마리 모양: 세로로 말림 39">
            <a:extLst>
              <a:ext uri="{FF2B5EF4-FFF2-40B4-BE49-F238E27FC236}">
                <a16:creationId xmlns:a16="http://schemas.microsoft.com/office/drawing/2014/main" id="{3995808C-2D3D-45C6-91AC-EEC3747B5F29}"/>
              </a:ext>
            </a:extLst>
          </p:cNvPr>
          <p:cNvSpPr/>
          <p:nvPr/>
        </p:nvSpPr>
        <p:spPr>
          <a:xfrm>
            <a:off x="7740352" y="4990028"/>
            <a:ext cx="530886" cy="498327"/>
          </a:xfrm>
          <a:prstGeom prst="verticalScroll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1" name="두루마리 모양: 세로로 말림 40">
            <a:extLst>
              <a:ext uri="{FF2B5EF4-FFF2-40B4-BE49-F238E27FC236}">
                <a16:creationId xmlns:a16="http://schemas.microsoft.com/office/drawing/2014/main" id="{209755CC-1674-4609-BF29-93CB9D772CA0}"/>
              </a:ext>
            </a:extLst>
          </p:cNvPr>
          <p:cNvSpPr/>
          <p:nvPr/>
        </p:nvSpPr>
        <p:spPr>
          <a:xfrm>
            <a:off x="7709234" y="5844791"/>
            <a:ext cx="530886" cy="498327"/>
          </a:xfrm>
          <a:prstGeom prst="verticalScroll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42" name="직선 화살표 연결선 41">
            <a:extLst>
              <a:ext uri="{FF2B5EF4-FFF2-40B4-BE49-F238E27FC236}">
                <a16:creationId xmlns:a16="http://schemas.microsoft.com/office/drawing/2014/main" id="{13D2EC53-1A38-4B33-BC1D-D27220FCD61D}"/>
              </a:ext>
            </a:extLst>
          </p:cNvPr>
          <p:cNvCxnSpPr>
            <a:cxnSpLocks/>
            <a:stCxn id="34" idx="3"/>
            <a:endCxn id="40" idx="1"/>
          </p:cNvCxnSpPr>
          <p:nvPr/>
        </p:nvCxnSpPr>
        <p:spPr>
          <a:xfrm flipV="1">
            <a:off x="7128273" y="5239192"/>
            <a:ext cx="674370" cy="1902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직선 화살표 연결선 44">
            <a:extLst>
              <a:ext uri="{FF2B5EF4-FFF2-40B4-BE49-F238E27FC236}">
                <a16:creationId xmlns:a16="http://schemas.microsoft.com/office/drawing/2014/main" id="{4C69BA20-F53A-4863-A24D-A74560C3E72D}"/>
              </a:ext>
            </a:extLst>
          </p:cNvPr>
          <p:cNvCxnSpPr>
            <a:cxnSpLocks/>
            <a:stCxn id="35" idx="3"/>
            <a:endCxn id="41" idx="1"/>
          </p:cNvCxnSpPr>
          <p:nvPr/>
        </p:nvCxnSpPr>
        <p:spPr>
          <a:xfrm>
            <a:off x="7128273" y="5732276"/>
            <a:ext cx="643252" cy="36167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>
            <a:extLst>
              <a:ext uri="{FF2B5EF4-FFF2-40B4-BE49-F238E27FC236}">
                <a16:creationId xmlns:a16="http://schemas.microsoft.com/office/drawing/2014/main" id="{02C1E33C-C65C-4D48-BA55-7ADC4E79A442}"/>
              </a:ext>
            </a:extLst>
          </p:cNvPr>
          <p:cNvSpPr txBox="1"/>
          <p:nvPr/>
        </p:nvSpPr>
        <p:spPr>
          <a:xfrm>
            <a:off x="7753942" y="4580506"/>
            <a:ext cx="10711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my_open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88CB0DE7-8986-413C-9F83-02388883A115}"/>
              </a:ext>
            </a:extLst>
          </p:cNvPr>
          <p:cNvSpPr txBox="1"/>
          <p:nvPr/>
        </p:nvSpPr>
        <p:spPr>
          <a:xfrm>
            <a:off x="7740352" y="5469270"/>
            <a:ext cx="1197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my_write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1" name="직사각형 50">
            <a:extLst>
              <a:ext uri="{FF2B5EF4-FFF2-40B4-BE49-F238E27FC236}">
                <a16:creationId xmlns:a16="http://schemas.microsoft.com/office/drawing/2014/main" id="{2E7E133F-7166-4070-A8CC-4501BF6B66EB}"/>
              </a:ext>
            </a:extLst>
          </p:cNvPr>
          <p:cNvSpPr/>
          <p:nvPr/>
        </p:nvSpPr>
        <p:spPr>
          <a:xfrm>
            <a:off x="2717799" y="2903897"/>
            <a:ext cx="1116113" cy="30079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3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2" name="직사각형 51">
            <a:extLst>
              <a:ext uri="{FF2B5EF4-FFF2-40B4-BE49-F238E27FC236}">
                <a16:creationId xmlns:a16="http://schemas.microsoft.com/office/drawing/2014/main" id="{DCD2E343-6D18-4F6C-AACF-B77AFB9860DC}"/>
              </a:ext>
            </a:extLst>
          </p:cNvPr>
          <p:cNvSpPr/>
          <p:nvPr/>
        </p:nvSpPr>
        <p:spPr>
          <a:xfrm>
            <a:off x="2717799" y="3206693"/>
            <a:ext cx="1116113" cy="30079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200, 0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53" name="직선 화살표 연결선 52">
            <a:extLst>
              <a:ext uri="{FF2B5EF4-FFF2-40B4-BE49-F238E27FC236}">
                <a16:creationId xmlns:a16="http://schemas.microsoft.com/office/drawing/2014/main" id="{D5946930-8F65-4B78-9961-C94448E6112E}"/>
              </a:ext>
            </a:extLst>
          </p:cNvPr>
          <p:cNvCxnSpPr>
            <a:cxnSpLocks/>
            <a:stCxn id="52" idx="2"/>
            <a:endCxn id="20" idx="2"/>
          </p:cNvCxnSpPr>
          <p:nvPr/>
        </p:nvCxnSpPr>
        <p:spPr>
          <a:xfrm flipH="1">
            <a:off x="2807804" y="3507485"/>
            <a:ext cx="468052" cy="19357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>
            <a:extLst>
              <a:ext uri="{FF2B5EF4-FFF2-40B4-BE49-F238E27FC236}">
                <a16:creationId xmlns:a16="http://schemas.microsoft.com/office/drawing/2014/main" id="{28B75732-C105-4F70-95B8-D1EE68D590FD}"/>
              </a:ext>
            </a:extLst>
          </p:cNvPr>
          <p:cNvSpPr txBox="1"/>
          <p:nvPr/>
        </p:nvSpPr>
        <p:spPr>
          <a:xfrm>
            <a:off x="115367" y="3490926"/>
            <a:ext cx="28440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# mknod mydev c 200 0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59056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EFD4E4F2-906F-4AC8-AF0A-09ADB22F2B04}"/>
              </a:ext>
            </a:extLst>
          </p:cNvPr>
          <p:cNvCxnSpPr>
            <a:cxnSpLocks/>
          </p:cNvCxnSpPr>
          <p:nvPr/>
        </p:nvCxnSpPr>
        <p:spPr>
          <a:xfrm>
            <a:off x="-468560" y="3212976"/>
            <a:ext cx="511256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>
            <a:extLst>
              <a:ext uri="{FF2B5EF4-FFF2-40B4-BE49-F238E27FC236}">
                <a16:creationId xmlns:a16="http://schemas.microsoft.com/office/drawing/2014/main" id="{79C4F075-1B1A-4150-8061-0F95EA7E1430}"/>
              </a:ext>
            </a:extLst>
          </p:cNvPr>
          <p:cNvCxnSpPr>
            <a:cxnSpLocks/>
          </p:cNvCxnSpPr>
          <p:nvPr/>
        </p:nvCxnSpPr>
        <p:spPr>
          <a:xfrm>
            <a:off x="5004048" y="3212976"/>
            <a:ext cx="410445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11FF3856-F051-4A8C-AFDD-02362E0E9E2E}"/>
              </a:ext>
            </a:extLst>
          </p:cNvPr>
          <p:cNvCxnSpPr/>
          <p:nvPr/>
        </p:nvCxnSpPr>
        <p:spPr>
          <a:xfrm>
            <a:off x="4644008" y="2996952"/>
            <a:ext cx="0" cy="5040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041B8DD3-24F6-4CC0-AB9C-873ACFC6C6A0}"/>
              </a:ext>
            </a:extLst>
          </p:cNvPr>
          <p:cNvCxnSpPr/>
          <p:nvPr/>
        </p:nvCxnSpPr>
        <p:spPr>
          <a:xfrm>
            <a:off x="4997851" y="2996952"/>
            <a:ext cx="0" cy="5040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471C2609-7585-4FDF-9128-B5D999E2BCDC}"/>
              </a:ext>
            </a:extLst>
          </p:cNvPr>
          <p:cNvSpPr txBox="1"/>
          <p:nvPr/>
        </p:nvSpPr>
        <p:spPr>
          <a:xfrm>
            <a:off x="5364088" y="692696"/>
            <a:ext cx="195758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>
                <a:latin typeface="Consolas" pitchFamily="49" charset="0"/>
                <a:cs typeface="Consolas" pitchFamily="49" charset="0"/>
              </a:rPr>
              <a:t>커널 모드 진입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1. interrupt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2. exception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3. system call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6E7E7D73-5106-4791-B027-888185D20B67}"/>
              </a:ext>
            </a:extLst>
          </p:cNvPr>
          <p:cNvCxnSpPr>
            <a:cxnSpLocks/>
          </p:cNvCxnSpPr>
          <p:nvPr/>
        </p:nvCxnSpPr>
        <p:spPr>
          <a:xfrm>
            <a:off x="4829952" y="2780928"/>
            <a:ext cx="0" cy="100811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3E4FBD11-3209-4CCA-AFC0-0AE0AADCC52D}"/>
              </a:ext>
            </a:extLst>
          </p:cNvPr>
          <p:cNvSpPr txBox="1"/>
          <p:nvPr/>
        </p:nvSpPr>
        <p:spPr>
          <a:xfrm>
            <a:off x="1875217" y="1238475"/>
            <a:ext cx="29706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fd=open("/dev/mydev");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write(fd, "1");</a:t>
            </a: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230F213F-F894-4587-B2EB-F15D9BACC291}"/>
              </a:ext>
            </a:extLst>
          </p:cNvPr>
          <p:cNvSpPr/>
          <p:nvPr/>
        </p:nvSpPr>
        <p:spPr>
          <a:xfrm>
            <a:off x="2339752" y="4536836"/>
            <a:ext cx="936104" cy="30079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95B55432-31A2-4D8B-BE7B-81E2612DBE80}"/>
              </a:ext>
            </a:extLst>
          </p:cNvPr>
          <p:cNvSpPr/>
          <p:nvPr/>
        </p:nvSpPr>
        <p:spPr>
          <a:xfrm>
            <a:off x="2339752" y="4839632"/>
            <a:ext cx="936104" cy="30079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695B5B0D-614D-4765-9FC5-B7D61491812C}"/>
              </a:ext>
            </a:extLst>
          </p:cNvPr>
          <p:cNvSpPr/>
          <p:nvPr/>
        </p:nvSpPr>
        <p:spPr>
          <a:xfrm>
            <a:off x="2339752" y="5142428"/>
            <a:ext cx="936104" cy="30079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8CDF5147-8EB7-4186-B1F0-C0374EE65EC3}"/>
              </a:ext>
            </a:extLst>
          </p:cNvPr>
          <p:cNvSpPr/>
          <p:nvPr/>
        </p:nvSpPr>
        <p:spPr>
          <a:xfrm>
            <a:off x="2339752" y="5445224"/>
            <a:ext cx="936104" cy="30079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DE676A69-21A6-4A2D-BDFF-31C74A4035B1}"/>
              </a:ext>
            </a:extLst>
          </p:cNvPr>
          <p:cNvSpPr/>
          <p:nvPr/>
        </p:nvSpPr>
        <p:spPr>
          <a:xfrm>
            <a:off x="2339752" y="5748020"/>
            <a:ext cx="936104" cy="30079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617A120E-91FD-4772-A456-23438242458F}"/>
              </a:ext>
            </a:extLst>
          </p:cNvPr>
          <p:cNvSpPr/>
          <p:nvPr/>
        </p:nvSpPr>
        <p:spPr>
          <a:xfrm>
            <a:off x="2339752" y="6050816"/>
            <a:ext cx="936104" cy="30079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E6F8424-D413-4196-A3B3-1A979C6386CF}"/>
              </a:ext>
            </a:extLst>
          </p:cNvPr>
          <p:cNvSpPr txBox="1"/>
          <p:nvPr/>
        </p:nvSpPr>
        <p:spPr>
          <a:xfrm>
            <a:off x="2339752" y="4104788"/>
            <a:ext cx="15776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chrdev[255]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C444AD0-D406-4292-86F1-0B110C1E7648}"/>
              </a:ext>
            </a:extLst>
          </p:cNvPr>
          <p:cNvSpPr txBox="1"/>
          <p:nvPr/>
        </p:nvSpPr>
        <p:spPr>
          <a:xfrm>
            <a:off x="1593907" y="5404409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[200]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0A8E1F9A-6D2E-45F2-AD4B-585B2AA3FFC0}"/>
              </a:ext>
            </a:extLst>
          </p:cNvPr>
          <p:cNvSpPr/>
          <p:nvPr/>
        </p:nvSpPr>
        <p:spPr>
          <a:xfrm>
            <a:off x="4175955" y="5187571"/>
            <a:ext cx="1116113" cy="30079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"mydev"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4D0FA275-C6E2-4E92-8668-B737503068B3}"/>
              </a:ext>
            </a:extLst>
          </p:cNvPr>
          <p:cNvSpPr/>
          <p:nvPr/>
        </p:nvSpPr>
        <p:spPr>
          <a:xfrm>
            <a:off x="4175955" y="5490367"/>
            <a:ext cx="1116113" cy="30079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894E5603-8964-4469-A78D-6A4481407943}"/>
              </a:ext>
            </a:extLst>
          </p:cNvPr>
          <p:cNvSpPr/>
          <p:nvPr/>
        </p:nvSpPr>
        <p:spPr>
          <a:xfrm>
            <a:off x="4175955" y="5793163"/>
            <a:ext cx="1116113" cy="30079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17851C1-2F0E-4F5E-BC30-2A512DE69C7A}"/>
              </a:ext>
            </a:extLst>
          </p:cNvPr>
          <p:cNvSpPr txBox="1"/>
          <p:nvPr/>
        </p:nvSpPr>
        <p:spPr>
          <a:xfrm>
            <a:off x="4041114" y="4765172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cdev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0" name="직선 화살표 연결선 29">
            <a:extLst>
              <a:ext uri="{FF2B5EF4-FFF2-40B4-BE49-F238E27FC236}">
                <a16:creationId xmlns:a16="http://schemas.microsoft.com/office/drawing/2014/main" id="{92B60D27-AA85-4619-8870-D0BEADA918BF}"/>
              </a:ext>
            </a:extLst>
          </p:cNvPr>
          <p:cNvCxnSpPr>
            <a:cxnSpLocks/>
            <a:stCxn id="21" idx="3"/>
            <a:endCxn id="26" idx="1"/>
          </p:cNvCxnSpPr>
          <p:nvPr/>
        </p:nvCxnSpPr>
        <p:spPr>
          <a:xfrm flipV="1">
            <a:off x="3275856" y="5337967"/>
            <a:ext cx="900099" cy="2576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926FD62C-0575-44A6-8764-9E440165C6AB}"/>
              </a:ext>
            </a:extLst>
          </p:cNvPr>
          <p:cNvSpPr txBox="1"/>
          <p:nvPr/>
        </p:nvSpPr>
        <p:spPr>
          <a:xfrm>
            <a:off x="3571820" y="5732276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fops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25E8E94C-F9D6-43E5-BAFA-AEA3F5BA1EA4}"/>
              </a:ext>
            </a:extLst>
          </p:cNvPr>
          <p:cNvSpPr/>
          <p:nvPr/>
        </p:nvSpPr>
        <p:spPr>
          <a:xfrm>
            <a:off x="6012160" y="5279084"/>
            <a:ext cx="1116113" cy="30079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.open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D78064B6-C11B-43A3-A407-88E6E495E303}"/>
              </a:ext>
            </a:extLst>
          </p:cNvPr>
          <p:cNvSpPr/>
          <p:nvPr/>
        </p:nvSpPr>
        <p:spPr>
          <a:xfrm>
            <a:off x="6012160" y="5581880"/>
            <a:ext cx="1116113" cy="30079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.write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BF7F02BF-C164-49A0-B1A5-D2D09F912DE7}"/>
              </a:ext>
            </a:extLst>
          </p:cNvPr>
          <p:cNvSpPr txBox="1"/>
          <p:nvPr/>
        </p:nvSpPr>
        <p:spPr>
          <a:xfrm>
            <a:off x="6156176" y="4945404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fops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7" name="직선 화살표 연결선 36">
            <a:extLst>
              <a:ext uri="{FF2B5EF4-FFF2-40B4-BE49-F238E27FC236}">
                <a16:creationId xmlns:a16="http://schemas.microsoft.com/office/drawing/2014/main" id="{EAC5083A-5012-4BBC-97BA-1AE96165E548}"/>
              </a:ext>
            </a:extLst>
          </p:cNvPr>
          <p:cNvCxnSpPr>
            <a:cxnSpLocks/>
            <a:stCxn id="28" idx="3"/>
            <a:endCxn id="34" idx="1"/>
          </p:cNvCxnSpPr>
          <p:nvPr/>
        </p:nvCxnSpPr>
        <p:spPr>
          <a:xfrm flipV="1">
            <a:off x="5292068" y="5429480"/>
            <a:ext cx="720092" cy="51407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두루마리 모양: 세로로 말림 39">
            <a:extLst>
              <a:ext uri="{FF2B5EF4-FFF2-40B4-BE49-F238E27FC236}">
                <a16:creationId xmlns:a16="http://schemas.microsoft.com/office/drawing/2014/main" id="{3995808C-2D3D-45C6-91AC-EEC3747B5F29}"/>
              </a:ext>
            </a:extLst>
          </p:cNvPr>
          <p:cNvSpPr/>
          <p:nvPr/>
        </p:nvSpPr>
        <p:spPr>
          <a:xfrm>
            <a:off x="7740352" y="4990028"/>
            <a:ext cx="530886" cy="498327"/>
          </a:xfrm>
          <a:prstGeom prst="verticalScroll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1" name="두루마리 모양: 세로로 말림 40">
            <a:extLst>
              <a:ext uri="{FF2B5EF4-FFF2-40B4-BE49-F238E27FC236}">
                <a16:creationId xmlns:a16="http://schemas.microsoft.com/office/drawing/2014/main" id="{209755CC-1674-4609-BF29-93CB9D772CA0}"/>
              </a:ext>
            </a:extLst>
          </p:cNvPr>
          <p:cNvSpPr/>
          <p:nvPr/>
        </p:nvSpPr>
        <p:spPr>
          <a:xfrm>
            <a:off x="7709234" y="5844791"/>
            <a:ext cx="530886" cy="498327"/>
          </a:xfrm>
          <a:prstGeom prst="verticalScroll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42" name="직선 화살표 연결선 41">
            <a:extLst>
              <a:ext uri="{FF2B5EF4-FFF2-40B4-BE49-F238E27FC236}">
                <a16:creationId xmlns:a16="http://schemas.microsoft.com/office/drawing/2014/main" id="{13D2EC53-1A38-4B33-BC1D-D27220FCD61D}"/>
              </a:ext>
            </a:extLst>
          </p:cNvPr>
          <p:cNvCxnSpPr>
            <a:cxnSpLocks/>
            <a:stCxn id="34" idx="3"/>
            <a:endCxn id="40" idx="1"/>
          </p:cNvCxnSpPr>
          <p:nvPr/>
        </p:nvCxnSpPr>
        <p:spPr>
          <a:xfrm flipV="1">
            <a:off x="7128273" y="5239192"/>
            <a:ext cx="674370" cy="1902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직선 화살표 연결선 44">
            <a:extLst>
              <a:ext uri="{FF2B5EF4-FFF2-40B4-BE49-F238E27FC236}">
                <a16:creationId xmlns:a16="http://schemas.microsoft.com/office/drawing/2014/main" id="{4C69BA20-F53A-4863-A24D-A74560C3E72D}"/>
              </a:ext>
            </a:extLst>
          </p:cNvPr>
          <p:cNvCxnSpPr>
            <a:cxnSpLocks/>
            <a:stCxn id="35" idx="3"/>
            <a:endCxn id="41" idx="1"/>
          </p:cNvCxnSpPr>
          <p:nvPr/>
        </p:nvCxnSpPr>
        <p:spPr>
          <a:xfrm>
            <a:off x="7128273" y="5732276"/>
            <a:ext cx="643252" cy="36167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>
            <a:extLst>
              <a:ext uri="{FF2B5EF4-FFF2-40B4-BE49-F238E27FC236}">
                <a16:creationId xmlns:a16="http://schemas.microsoft.com/office/drawing/2014/main" id="{02C1E33C-C65C-4D48-BA55-7ADC4E79A442}"/>
              </a:ext>
            </a:extLst>
          </p:cNvPr>
          <p:cNvSpPr txBox="1"/>
          <p:nvPr/>
        </p:nvSpPr>
        <p:spPr>
          <a:xfrm>
            <a:off x="7753942" y="4580506"/>
            <a:ext cx="10711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my_open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88CB0DE7-8986-413C-9F83-02388883A115}"/>
              </a:ext>
            </a:extLst>
          </p:cNvPr>
          <p:cNvSpPr txBox="1"/>
          <p:nvPr/>
        </p:nvSpPr>
        <p:spPr>
          <a:xfrm>
            <a:off x="7740352" y="5469270"/>
            <a:ext cx="1197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my_write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1" name="직사각형 50">
            <a:extLst>
              <a:ext uri="{FF2B5EF4-FFF2-40B4-BE49-F238E27FC236}">
                <a16:creationId xmlns:a16="http://schemas.microsoft.com/office/drawing/2014/main" id="{2E7E133F-7166-4070-A8CC-4501BF6B66EB}"/>
              </a:ext>
            </a:extLst>
          </p:cNvPr>
          <p:cNvSpPr/>
          <p:nvPr/>
        </p:nvSpPr>
        <p:spPr>
          <a:xfrm>
            <a:off x="2717799" y="2903897"/>
            <a:ext cx="1116113" cy="30079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3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2" name="직사각형 51">
            <a:extLst>
              <a:ext uri="{FF2B5EF4-FFF2-40B4-BE49-F238E27FC236}">
                <a16:creationId xmlns:a16="http://schemas.microsoft.com/office/drawing/2014/main" id="{DCD2E343-6D18-4F6C-AACF-B77AFB9860DC}"/>
              </a:ext>
            </a:extLst>
          </p:cNvPr>
          <p:cNvSpPr/>
          <p:nvPr/>
        </p:nvSpPr>
        <p:spPr>
          <a:xfrm>
            <a:off x="2717799" y="3206693"/>
            <a:ext cx="1116113" cy="30079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200, 0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53" name="직선 화살표 연결선 52">
            <a:extLst>
              <a:ext uri="{FF2B5EF4-FFF2-40B4-BE49-F238E27FC236}">
                <a16:creationId xmlns:a16="http://schemas.microsoft.com/office/drawing/2014/main" id="{D5946930-8F65-4B78-9961-C94448E6112E}"/>
              </a:ext>
            </a:extLst>
          </p:cNvPr>
          <p:cNvCxnSpPr>
            <a:cxnSpLocks/>
            <a:stCxn id="52" idx="2"/>
            <a:endCxn id="20" idx="2"/>
          </p:cNvCxnSpPr>
          <p:nvPr/>
        </p:nvCxnSpPr>
        <p:spPr>
          <a:xfrm flipH="1">
            <a:off x="2807804" y="3507485"/>
            <a:ext cx="468052" cy="19357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직사각형 2">
            <a:extLst>
              <a:ext uri="{FF2B5EF4-FFF2-40B4-BE49-F238E27FC236}">
                <a16:creationId xmlns:a16="http://schemas.microsoft.com/office/drawing/2014/main" id="{C2743331-D437-47EE-93EC-0672E8E3AA2A}"/>
              </a:ext>
            </a:extLst>
          </p:cNvPr>
          <p:cNvSpPr/>
          <p:nvPr/>
        </p:nvSpPr>
        <p:spPr>
          <a:xfrm>
            <a:off x="190863" y="980728"/>
            <a:ext cx="1177507" cy="222396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9" name="직사각형 38">
            <a:extLst>
              <a:ext uri="{FF2B5EF4-FFF2-40B4-BE49-F238E27FC236}">
                <a16:creationId xmlns:a16="http://schemas.microsoft.com/office/drawing/2014/main" id="{C73A6AF1-EE6F-490C-B736-146572AD7D94}"/>
              </a:ext>
            </a:extLst>
          </p:cNvPr>
          <p:cNvSpPr/>
          <p:nvPr/>
        </p:nvSpPr>
        <p:spPr>
          <a:xfrm>
            <a:off x="190863" y="3212975"/>
            <a:ext cx="1177507" cy="1224135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" name="타원 3">
            <a:extLst>
              <a:ext uri="{FF2B5EF4-FFF2-40B4-BE49-F238E27FC236}">
                <a16:creationId xmlns:a16="http://schemas.microsoft.com/office/drawing/2014/main" id="{D4B0C871-7987-4527-BA8D-7ED185D2EA61}"/>
              </a:ext>
            </a:extLst>
          </p:cNvPr>
          <p:cNvSpPr/>
          <p:nvPr/>
        </p:nvSpPr>
        <p:spPr>
          <a:xfrm>
            <a:off x="1764568" y="3573016"/>
            <a:ext cx="432044" cy="432044"/>
          </a:xfrm>
          <a:prstGeom prst="ellipse">
            <a:avLst/>
          </a:prstGeom>
          <a:solidFill>
            <a:srgbClr val="FF0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AA15ECDB-96BD-4295-A1DC-CD6C75B327E4}"/>
              </a:ext>
            </a:extLst>
          </p:cNvPr>
          <p:cNvSpPr/>
          <p:nvPr/>
        </p:nvSpPr>
        <p:spPr>
          <a:xfrm>
            <a:off x="190862" y="3631904"/>
            <a:ext cx="1177507" cy="306286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8" name="연결선: 꺾임 7">
            <a:extLst>
              <a:ext uri="{FF2B5EF4-FFF2-40B4-BE49-F238E27FC236}">
                <a16:creationId xmlns:a16="http://schemas.microsoft.com/office/drawing/2014/main" id="{B86739E7-C483-44C2-9B79-9838910654E6}"/>
              </a:ext>
            </a:extLst>
          </p:cNvPr>
          <p:cNvCxnSpPr>
            <a:stCxn id="43" idx="3"/>
            <a:endCxn id="4" idx="2"/>
          </p:cNvCxnSpPr>
          <p:nvPr/>
        </p:nvCxnSpPr>
        <p:spPr>
          <a:xfrm>
            <a:off x="1368369" y="3785047"/>
            <a:ext cx="396199" cy="3991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직사각형 45">
            <a:extLst>
              <a:ext uri="{FF2B5EF4-FFF2-40B4-BE49-F238E27FC236}">
                <a16:creationId xmlns:a16="http://schemas.microsoft.com/office/drawing/2014/main" id="{C596D5D5-C33F-4391-805D-25D7E00B5C8A}"/>
              </a:ext>
            </a:extLst>
          </p:cNvPr>
          <p:cNvSpPr/>
          <p:nvPr/>
        </p:nvSpPr>
        <p:spPr>
          <a:xfrm>
            <a:off x="190862" y="2258617"/>
            <a:ext cx="1177507" cy="306286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FF46D1ED-8F28-482E-8DD5-FD9673E8C537}"/>
              </a:ext>
            </a:extLst>
          </p:cNvPr>
          <p:cNvSpPr txBox="1"/>
          <p:nvPr/>
        </p:nvSpPr>
        <p:spPr>
          <a:xfrm>
            <a:off x="6223891" y="2279747"/>
            <a:ext cx="13244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user mode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4A7C5BC2-ADFD-4272-A1AC-828C4DAF35CD}"/>
              </a:ext>
            </a:extLst>
          </p:cNvPr>
          <p:cNvSpPr txBox="1"/>
          <p:nvPr/>
        </p:nvSpPr>
        <p:spPr>
          <a:xfrm>
            <a:off x="6223891" y="3547504"/>
            <a:ext cx="15776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kernel mode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48CA5E97-D64A-48B3-AD8E-97C9724040B7}"/>
              </a:ext>
            </a:extLst>
          </p:cNvPr>
          <p:cNvSpPr txBox="1"/>
          <p:nvPr/>
        </p:nvSpPr>
        <p:spPr>
          <a:xfrm>
            <a:off x="-759823" y="3388350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0x1234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6EFBB251-0EB5-4C97-9894-EF1D431F19CB}"/>
              </a:ext>
            </a:extLst>
          </p:cNvPr>
          <p:cNvSpPr txBox="1"/>
          <p:nvPr/>
        </p:nvSpPr>
        <p:spPr>
          <a:xfrm>
            <a:off x="8738267" y="5864146"/>
            <a:ext cx="24641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*(int*)0x1234 = 1;</a:t>
            </a:r>
          </a:p>
        </p:txBody>
      </p:sp>
    </p:spTree>
    <p:extLst>
      <p:ext uri="{BB962C8B-B14F-4D97-AF65-F5344CB8AC3E}">
        <p14:creationId xmlns:p14="http://schemas.microsoft.com/office/powerpoint/2010/main" val="354425709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EFD4E4F2-906F-4AC8-AF0A-09ADB22F2B04}"/>
              </a:ext>
            </a:extLst>
          </p:cNvPr>
          <p:cNvCxnSpPr>
            <a:cxnSpLocks/>
          </p:cNvCxnSpPr>
          <p:nvPr/>
        </p:nvCxnSpPr>
        <p:spPr>
          <a:xfrm>
            <a:off x="-468560" y="3212976"/>
            <a:ext cx="511256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>
            <a:extLst>
              <a:ext uri="{FF2B5EF4-FFF2-40B4-BE49-F238E27FC236}">
                <a16:creationId xmlns:a16="http://schemas.microsoft.com/office/drawing/2014/main" id="{79C4F075-1B1A-4150-8061-0F95EA7E1430}"/>
              </a:ext>
            </a:extLst>
          </p:cNvPr>
          <p:cNvCxnSpPr>
            <a:cxnSpLocks/>
          </p:cNvCxnSpPr>
          <p:nvPr/>
        </p:nvCxnSpPr>
        <p:spPr>
          <a:xfrm>
            <a:off x="5004048" y="3212976"/>
            <a:ext cx="410445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11FF3856-F051-4A8C-AFDD-02362E0E9E2E}"/>
              </a:ext>
            </a:extLst>
          </p:cNvPr>
          <p:cNvCxnSpPr/>
          <p:nvPr/>
        </p:nvCxnSpPr>
        <p:spPr>
          <a:xfrm>
            <a:off x="4644008" y="2996952"/>
            <a:ext cx="0" cy="5040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041B8DD3-24F6-4CC0-AB9C-873ACFC6C6A0}"/>
              </a:ext>
            </a:extLst>
          </p:cNvPr>
          <p:cNvCxnSpPr/>
          <p:nvPr/>
        </p:nvCxnSpPr>
        <p:spPr>
          <a:xfrm>
            <a:off x="4997851" y="2996952"/>
            <a:ext cx="0" cy="5040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6E7E7D73-5106-4791-B027-888185D20B67}"/>
              </a:ext>
            </a:extLst>
          </p:cNvPr>
          <p:cNvCxnSpPr>
            <a:cxnSpLocks/>
          </p:cNvCxnSpPr>
          <p:nvPr/>
        </p:nvCxnSpPr>
        <p:spPr>
          <a:xfrm>
            <a:off x="4829952" y="2780928"/>
            <a:ext cx="0" cy="100811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3E4FBD11-3209-4CCA-AFC0-0AE0AADCC52D}"/>
              </a:ext>
            </a:extLst>
          </p:cNvPr>
          <p:cNvSpPr txBox="1"/>
          <p:nvPr/>
        </p:nvSpPr>
        <p:spPr>
          <a:xfrm>
            <a:off x="3331640" y="1841343"/>
            <a:ext cx="42370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fd=open("/dev/mydev", O_WRONLY);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write(fd, "1");</a:t>
            </a: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230F213F-F894-4587-B2EB-F15D9BACC291}"/>
              </a:ext>
            </a:extLst>
          </p:cNvPr>
          <p:cNvSpPr/>
          <p:nvPr/>
        </p:nvSpPr>
        <p:spPr>
          <a:xfrm>
            <a:off x="2339752" y="4536836"/>
            <a:ext cx="936104" cy="30079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95B55432-31A2-4D8B-BE7B-81E2612DBE80}"/>
              </a:ext>
            </a:extLst>
          </p:cNvPr>
          <p:cNvSpPr/>
          <p:nvPr/>
        </p:nvSpPr>
        <p:spPr>
          <a:xfrm>
            <a:off x="2339752" y="4839632"/>
            <a:ext cx="936104" cy="30079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695B5B0D-614D-4765-9FC5-B7D61491812C}"/>
              </a:ext>
            </a:extLst>
          </p:cNvPr>
          <p:cNvSpPr/>
          <p:nvPr/>
        </p:nvSpPr>
        <p:spPr>
          <a:xfrm>
            <a:off x="2339752" y="5142428"/>
            <a:ext cx="936104" cy="30079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8CDF5147-8EB7-4186-B1F0-C0374EE65EC3}"/>
              </a:ext>
            </a:extLst>
          </p:cNvPr>
          <p:cNvSpPr/>
          <p:nvPr/>
        </p:nvSpPr>
        <p:spPr>
          <a:xfrm>
            <a:off x="2339752" y="5445224"/>
            <a:ext cx="936104" cy="30079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DE676A69-21A6-4A2D-BDFF-31C74A4035B1}"/>
              </a:ext>
            </a:extLst>
          </p:cNvPr>
          <p:cNvSpPr/>
          <p:nvPr/>
        </p:nvSpPr>
        <p:spPr>
          <a:xfrm>
            <a:off x="2339752" y="5748020"/>
            <a:ext cx="936104" cy="30079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617A120E-91FD-4772-A456-23438242458F}"/>
              </a:ext>
            </a:extLst>
          </p:cNvPr>
          <p:cNvSpPr/>
          <p:nvPr/>
        </p:nvSpPr>
        <p:spPr>
          <a:xfrm>
            <a:off x="2339752" y="6050816"/>
            <a:ext cx="936104" cy="30079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E6F8424-D413-4196-A3B3-1A979C6386CF}"/>
              </a:ext>
            </a:extLst>
          </p:cNvPr>
          <p:cNvSpPr txBox="1"/>
          <p:nvPr/>
        </p:nvSpPr>
        <p:spPr>
          <a:xfrm>
            <a:off x="2339752" y="4104788"/>
            <a:ext cx="15776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chrdev[255]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C444AD0-D406-4292-86F1-0B110C1E7648}"/>
              </a:ext>
            </a:extLst>
          </p:cNvPr>
          <p:cNvSpPr txBox="1"/>
          <p:nvPr/>
        </p:nvSpPr>
        <p:spPr>
          <a:xfrm>
            <a:off x="1593907" y="5404409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[200]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0A8E1F9A-6D2E-45F2-AD4B-585B2AA3FFC0}"/>
              </a:ext>
            </a:extLst>
          </p:cNvPr>
          <p:cNvSpPr/>
          <p:nvPr/>
        </p:nvSpPr>
        <p:spPr>
          <a:xfrm>
            <a:off x="4175955" y="5187571"/>
            <a:ext cx="1116113" cy="30079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"mydev"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4D0FA275-C6E2-4E92-8668-B737503068B3}"/>
              </a:ext>
            </a:extLst>
          </p:cNvPr>
          <p:cNvSpPr/>
          <p:nvPr/>
        </p:nvSpPr>
        <p:spPr>
          <a:xfrm>
            <a:off x="4175955" y="5490367"/>
            <a:ext cx="1116113" cy="30079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894E5603-8964-4469-A78D-6A4481407943}"/>
              </a:ext>
            </a:extLst>
          </p:cNvPr>
          <p:cNvSpPr/>
          <p:nvPr/>
        </p:nvSpPr>
        <p:spPr>
          <a:xfrm>
            <a:off x="4175955" y="5793163"/>
            <a:ext cx="1116113" cy="30079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17851C1-2F0E-4F5E-BC30-2A512DE69C7A}"/>
              </a:ext>
            </a:extLst>
          </p:cNvPr>
          <p:cNvSpPr txBox="1"/>
          <p:nvPr/>
        </p:nvSpPr>
        <p:spPr>
          <a:xfrm>
            <a:off x="4041114" y="4765172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cdev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0" name="직선 화살표 연결선 29">
            <a:extLst>
              <a:ext uri="{FF2B5EF4-FFF2-40B4-BE49-F238E27FC236}">
                <a16:creationId xmlns:a16="http://schemas.microsoft.com/office/drawing/2014/main" id="{92B60D27-AA85-4619-8870-D0BEADA918BF}"/>
              </a:ext>
            </a:extLst>
          </p:cNvPr>
          <p:cNvCxnSpPr>
            <a:cxnSpLocks/>
            <a:stCxn id="21" idx="3"/>
            <a:endCxn id="26" idx="1"/>
          </p:cNvCxnSpPr>
          <p:nvPr/>
        </p:nvCxnSpPr>
        <p:spPr>
          <a:xfrm flipV="1">
            <a:off x="3275856" y="5337967"/>
            <a:ext cx="900099" cy="2576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926FD62C-0575-44A6-8764-9E440165C6AB}"/>
              </a:ext>
            </a:extLst>
          </p:cNvPr>
          <p:cNvSpPr txBox="1"/>
          <p:nvPr/>
        </p:nvSpPr>
        <p:spPr>
          <a:xfrm>
            <a:off x="3571820" y="5732276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fops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25E8E94C-F9D6-43E5-BAFA-AEA3F5BA1EA4}"/>
              </a:ext>
            </a:extLst>
          </p:cNvPr>
          <p:cNvSpPr/>
          <p:nvPr/>
        </p:nvSpPr>
        <p:spPr>
          <a:xfrm>
            <a:off x="6012160" y="5279084"/>
            <a:ext cx="1116113" cy="30079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.open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D78064B6-C11B-43A3-A407-88E6E495E303}"/>
              </a:ext>
            </a:extLst>
          </p:cNvPr>
          <p:cNvSpPr/>
          <p:nvPr/>
        </p:nvSpPr>
        <p:spPr>
          <a:xfrm>
            <a:off x="6012160" y="5581880"/>
            <a:ext cx="1116113" cy="30079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.write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BF7F02BF-C164-49A0-B1A5-D2D09F912DE7}"/>
              </a:ext>
            </a:extLst>
          </p:cNvPr>
          <p:cNvSpPr txBox="1"/>
          <p:nvPr/>
        </p:nvSpPr>
        <p:spPr>
          <a:xfrm>
            <a:off x="6156176" y="4945404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fops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7" name="직선 화살표 연결선 36">
            <a:extLst>
              <a:ext uri="{FF2B5EF4-FFF2-40B4-BE49-F238E27FC236}">
                <a16:creationId xmlns:a16="http://schemas.microsoft.com/office/drawing/2014/main" id="{EAC5083A-5012-4BBC-97BA-1AE96165E548}"/>
              </a:ext>
            </a:extLst>
          </p:cNvPr>
          <p:cNvCxnSpPr>
            <a:cxnSpLocks/>
            <a:stCxn id="28" idx="3"/>
            <a:endCxn id="34" idx="1"/>
          </p:cNvCxnSpPr>
          <p:nvPr/>
        </p:nvCxnSpPr>
        <p:spPr>
          <a:xfrm flipV="1">
            <a:off x="5292068" y="5429480"/>
            <a:ext cx="720092" cy="51407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두루마리 모양: 세로로 말림 39">
            <a:extLst>
              <a:ext uri="{FF2B5EF4-FFF2-40B4-BE49-F238E27FC236}">
                <a16:creationId xmlns:a16="http://schemas.microsoft.com/office/drawing/2014/main" id="{3995808C-2D3D-45C6-91AC-EEC3747B5F29}"/>
              </a:ext>
            </a:extLst>
          </p:cNvPr>
          <p:cNvSpPr/>
          <p:nvPr/>
        </p:nvSpPr>
        <p:spPr>
          <a:xfrm>
            <a:off x="7740352" y="4990028"/>
            <a:ext cx="530886" cy="498327"/>
          </a:xfrm>
          <a:prstGeom prst="verticalScroll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1" name="두루마리 모양: 세로로 말림 40">
            <a:extLst>
              <a:ext uri="{FF2B5EF4-FFF2-40B4-BE49-F238E27FC236}">
                <a16:creationId xmlns:a16="http://schemas.microsoft.com/office/drawing/2014/main" id="{209755CC-1674-4609-BF29-93CB9D772CA0}"/>
              </a:ext>
            </a:extLst>
          </p:cNvPr>
          <p:cNvSpPr/>
          <p:nvPr/>
        </p:nvSpPr>
        <p:spPr>
          <a:xfrm>
            <a:off x="7709234" y="5844791"/>
            <a:ext cx="530886" cy="498327"/>
          </a:xfrm>
          <a:prstGeom prst="verticalScroll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42" name="직선 화살표 연결선 41">
            <a:extLst>
              <a:ext uri="{FF2B5EF4-FFF2-40B4-BE49-F238E27FC236}">
                <a16:creationId xmlns:a16="http://schemas.microsoft.com/office/drawing/2014/main" id="{13D2EC53-1A38-4B33-BC1D-D27220FCD61D}"/>
              </a:ext>
            </a:extLst>
          </p:cNvPr>
          <p:cNvCxnSpPr>
            <a:cxnSpLocks/>
            <a:stCxn id="34" idx="3"/>
            <a:endCxn id="40" idx="1"/>
          </p:cNvCxnSpPr>
          <p:nvPr/>
        </p:nvCxnSpPr>
        <p:spPr>
          <a:xfrm flipV="1">
            <a:off x="7128273" y="5239192"/>
            <a:ext cx="674370" cy="1902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직선 화살표 연결선 44">
            <a:extLst>
              <a:ext uri="{FF2B5EF4-FFF2-40B4-BE49-F238E27FC236}">
                <a16:creationId xmlns:a16="http://schemas.microsoft.com/office/drawing/2014/main" id="{4C69BA20-F53A-4863-A24D-A74560C3E72D}"/>
              </a:ext>
            </a:extLst>
          </p:cNvPr>
          <p:cNvCxnSpPr>
            <a:cxnSpLocks/>
            <a:stCxn id="35" idx="3"/>
            <a:endCxn id="41" idx="1"/>
          </p:cNvCxnSpPr>
          <p:nvPr/>
        </p:nvCxnSpPr>
        <p:spPr>
          <a:xfrm>
            <a:off x="7128273" y="5732276"/>
            <a:ext cx="643252" cy="36167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>
            <a:extLst>
              <a:ext uri="{FF2B5EF4-FFF2-40B4-BE49-F238E27FC236}">
                <a16:creationId xmlns:a16="http://schemas.microsoft.com/office/drawing/2014/main" id="{02C1E33C-C65C-4D48-BA55-7ADC4E79A442}"/>
              </a:ext>
            </a:extLst>
          </p:cNvPr>
          <p:cNvSpPr txBox="1"/>
          <p:nvPr/>
        </p:nvSpPr>
        <p:spPr>
          <a:xfrm>
            <a:off x="7753942" y="4580506"/>
            <a:ext cx="10711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my_open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88CB0DE7-8986-413C-9F83-02388883A115}"/>
              </a:ext>
            </a:extLst>
          </p:cNvPr>
          <p:cNvSpPr txBox="1"/>
          <p:nvPr/>
        </p:nvSpPr>
        <p:spPr>
          <a:xfrm>
            <a:off x="7740352" y="5469270"/>
            <a:ext cx="1197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my_write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1" name="직사각형 50">
            <a:extLst>
              <a:ext uri="{FF2B5EF4-FFF2-40B4-BE49-F238E27FC236}">
                <a16:creationId xmlns:a16="http://schemas.microsoft.com/office/drawing/2014/main" id="{2E7E133F-7166-4070-A8CC-4501BF6B66EB}"/>
              </a:ext>
            </a:extLst>
          </p:cNvPr>
          <p:cNvSpPr/>
          <p:nvPr/>
        </p:nvSpPr>
        <p:spPr>
          <a:xfrm>
            <a:off x="2717799" y="2903897"/>
            <a:ext cx="1116113" cy="30079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3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2" name="직사각형 51">
            <a:extLst>
              <a:ext uri="{FF2B5EF4-FFF2-40B4-BE49-F238E27FC236}">
                <a16:creationId xmlns:a16="http://schemas.microsoft.com/office/drawing/2014/main" id="{DCD2E343-6D18-4F6C-AACF-B77AFB9860DC}"/>
              </a:ext>
            </a:extLst>
          </p:cNvPr>
          <p:cNvSpPr/>
          <p:nvPr/>
        </p:nvSpPr>
        <p:spPr>
          <a:xfrm>
            <a:off x="2717799" y="3206693"/>
            <a:ext cx="1116113" cy="30079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200, 0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53" name="직선 화살표 연결선 52">
            <a:extLst>
              <a:ext uri="{FF2B5EF4-FFF2-40B4-BE49-F238E27FC236}">
                <a16:creationId xmlns:a16="http://schemas.microsoft.com/office/drawing/2014/main" id="{D5946930-8F65-4B78-9961-C94448E6112E}"/>
              </a:ext>
            </a:extLst>
          </p:cNvPr>
          <p:cNvCxnSpPr>
            <a:cxnSpLocks/>
            <a:stCxn id="52" idx="2"/>
            <a:endCxn id="20" idx="2"/>
          </p:cNvCxnSpPr>
          <p:nvPr/>
        </p:nvCxnSpPr>
        <p:spPr>
          <a:xfrm flipH="1">
            <a:off x="2807804" y="3507485"/>
            <a:ext cx="468052" cy="19357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직사각형 2">
            <a:extLst>
              <a:ext uri="{FF2B5EF4-FFF2-40B4-BE49-F238E27FC236}">
                <a16:creationId xmlns:a16="http://schemas.microsoft.com/office/drawing/2014/main" id="{C2743331-D437-47EE-93EC-0672E8E3AA2A}"/>
              </a:ext>
            </a:extLst>
          </p:cNvPr>
          <p:cNvSpPr/>
          <p:nvPr/>
        </p:nvSpPr>
        <p:spPr>
          <a:xfrm>
            <a:off x="190863" y="980728"/>
            <a:ext cx="1177507" cy="222396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9" name="직사각형 38">
            <a:extLst>
              <a:ext uri="{FF2B5EF4-FFF2-40B4-BE49-F238E27FC236}">
                <a16:creationId xmlns:a16="http://schemas.microsoft.com/office/drawing/2014/main" id="{C73A6AF1-EE6F-490C-B736-146572AD7D94}"/>
              </a:ext>
            </a:extLst>
          </p:cNvPr>
          <p:cNvSpPr/>
          <p:nvPr/>
        </p:nvSpPr>
        <p:spPr>
          <a:xfrm>
            <a:off x="190863" y="3212975"/>
            <a:ext cx="1177507" cy="1224135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" name="타원 3">
            <a:extLst>
              <a:ext uri="{FF2B5EF4-FFF2-40B4-BE49-F238E27FC236}">
                <a16:creationId xmlns:a16="http://schemas.microsoft.com/office/drawing/2014/main" id="{D4B0C871-7987-4527-BA8D-7ED185D2EA61}"/>
              </a:ext>
            </a:extLst>
          </p:cNvPr>
          <p:cNvSpPr/>
          <p:nvPr/>
        </p:nvSpPr>
        <p:spPr>
          <a:xfrm>
            <a:off x="1764568" y="3573016"/>
            <a:ext cx="432044" cy="432044"/>
          </a:xfrm>
          <a:prstGeom prst="ellipse">
            <a:avLst/>
          </a:prstGeom>
          <a:solidFill>
            <a:srgbClr val="FF0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AA15ECDB-96BD-4295-A1DC-CD6C75B327E4}"/>
              </a:ext>
            </a:extLst>
          </p:cNvPr>
          <p:cNvSpPr/>
          <p:nvPr/>
        </p:nvSpPr>
        <p:spPr>
          <a:xfrm>
            <a:off x="190862" y="3631904"/>
            <a:ext cx="1177507" cy="306286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8" name="연결선: 꺾임 7">
            <a:extLst>
              <a:ext uri="{FF2B5EF4-FFF2-40B4-BE49-F238E27FC236}">
                <a16:creationId xmlns:a16="http://schemas.microsoft.com/office/drawing/2014/main" id="{B86739E7-C483-44C2-9B79-9838910654E6}"/>
              </a:ext>
            </a:extLst>
          </p:cNvPr>
          <p:cNvCxnSpPr>
            <a:stCxn id="43" idx="3"/>
            <a:endCxn id="4" idx="2"/>
          </p:cNvCxnSpPr>
          <p:nvPr/>
        </p:nvCxnSpPr>
        <p:spPr>
          <a:xfrm>
            <a:off x="1368369" y="3785047"/>
            <a:ext cx="396199" cy="3991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직사각형 45">
            <a:extLst>
              <a:ext uri="{FF2B5EF4-FFF2-40B4-BE49-F238E27FC236}">
                <a16:creationId xmlns:a16="http://schemas.microsoft.com/office/drawing/2014/main" id="{C596D5D5-C33F-4391-805D-25D7E00B5C8A}"/>
              </a:ext>
            </a:extLst>
          </p:cNvPr>
          <p:cNvSpPr/>
          <p:nvPr/>
        </p:nvSpPr>
        <p:spPr>
          <a:xfrm>
            <a:off x="190862" y="2258617"/>
            <a:ext cx="1177507" cy="306286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FF46D1ED-8F28-482E-8DD5-FD9673E8C537}"/>
              </a:ext>
            </a:extLst>
          </p:cNvPr>
          <p:cNvSpPr txBox="1"/>
          <p:nvPr/>
        </p:nvSpPr>
        <p:spPr>
          <a:xfrm>
            <a:off x="6223891" y="2279747"/>
            <a:ext cx="13244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user mode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4A7C5BC2-ADFD-4272-A1AC-828C4DAF35CD}"/>
              </a:ext>
            </a:extLst>
          </p:cNvPr>
          <p:cNvSpPr txBox="1"/>
          <p:nvPr/>
        </p:nvSpPr>
        <p:spPr>
          <a:xfrm>
            <a:off x="6223891" y="3547504"/>
            <a:ext cx="15776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kernel mode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48CA5E97-D64A-48B3-AD8E-97C9724040B7}"/>
              </a:ext>
            </a:extLst>
          </p:cNvPr>
          <p:cNvSpPr txBox="1"/>
          <p:nvPr/>
        </p:nvSpPr>
        <p:spPr>
          <a:xfrm>
            <a:off x="-759823" y="3388350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0x1234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6EFBB251-0EB5-4C97-9894-EF1D431F19CB}"/>
              </a:ext>
            </a:extLst>
          </p:cNvPr>
          <p:cNvSpPr txBox="1"/>
          <p:nvPr/>
        </p:nvSpPr>
        <p:spPr>
          <a:xfrm>
            <a:off x="8738267" y="5864146"/>
            <a:ext cx="24641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*(int*)0x1234 = 1;</a:t>
            </a:r>
          </a:p>
        </p:txBody>
      </p:sp>
      <p:sp>
        <p:nvSpPr>
          <p:cNvPr id="2" name="사각형: 둥근 모서리 1">
            <a:extLst>
              <a:ext uri="{FF2B5EF4-FFF2-40B4-BE49-F238E27FC236}">
                <a16:creationId xmlns:a16="http://schemas.microsoft.com/office/drawing/2014/main" id="{6300A582-6323-4132-9AB8-0F0417E6A66E}"/>
              </a:ext>
            </a:extLst>
          </p:cNvPr>
          <p:cNvSpPr/>
          <p:nvPr/>
        </p:nvSpPr>
        <p:spPr>
          <a:xfrm>
            <a:off x="2717799" y="1196752"/>
            <a:ext cx="1116113" cy="42731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app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47" name="직선 화살표 연결선 46">
            <a:extLst>
              <a:ext uri="{FF2B5EF4-FFF2-40B4-BE49-F238E27FC236}">
                <a16:creationId xmlns:a16="http://schemas.microsoft.com/office/drawing/2014/main" id="{F32CA21A-F992-441E-A85D-1FA7A627942C}"/>
              </a:ext>
            </a:extLst>
          </p:cNvPr>
          <p:cNvCxnSpPr>
            <a:cxnSpLocks/>
            <a:stCxn id="2" idx="2"/>
            <a:endCxn id="51" idx="0"/>
          </p:cNvCxnSpPr>
          <p:nvPr/>
        </p:nvCxnSpPr>
        <p:spPr>
          <a:xfrm>
            <a:off x="3275856" y="1624064"/>
            <a:ext cx="0" cy="12798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>
            <a:extLst>
              <a:ext uri="{FF2B5EF4-FFF2-40B4-BE49-F238E27FC236}">
                <a16:creationId xmlns:a16="http://schemas.microsoft.com/office/drawing/2014/main" id="{4CDC8956-D1D0-4115-863F-DA407D4BCE15}"/>
              </a:ext>
            </a:extLst>
          </p:cNvPr>
          <p:cNvSpPr txBox="1"/>
          <p:nvPr/>
        </p:nvSpPr>
        <p:spPr>
          <a:xfrm>
            <a:off x="1909616" y="2503207"/>
            <a:ext cx="28440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mydev  0660 root led </a:t>
            </a:r>
          </a:p>
        </p:txBody>
      </p:sp>
    </p:spTree>
    <p:extLst>
      <p:ext uri="{BB962C8B-B14F-4D97-AF65-F5344CB8AC3E}">
        <p14:creationId xmlns:p14="http://schemas.microsoft.com/office/powerpoint/2010/main" val="130793776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EFD4E4F2-906F-4AC8-AF0A-09ADB22F2B04}"/>
              </a:ext>
            </a:extLst>
          </p:cNvPr>
          <p:cNvCxnSpPr>
            <a:cxnSpLocks/>
          </p:cNvCxnSpPr>
          <p:nvPr/>
        </p:nvCxnSpPr>
        <p:spPr>
          <a:xfrm>
            <a:off x="-468560" y="3212976"/>
            <a:ext cx="511256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>
            <a:extLst>
              <a:ext uri="{FF2B5EF4-FFF2-40B4-BE49-F238E27FC236}">
                <a16:creationId xmlns:a16="http://schemas.microsoft.com/office/drawing/2014/main" id="{79C4F075-1B1A-4150-8061-0F95EA7E1430}"/>
              </a:ext>
            </a:extLst>
          </p:cNvPr>
          <p:cNvCxnSpPr>
            <a:cxnSpLocks/>
          </p:cNvCxnSpPr>
          <p:nvPr/>
        </p:nvCxnSpPr>
        <p:spPr>
          <a:xfrm>
            <a:off x="5004048" y="3212976"/>
            <a:ext cx="410445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11FF3856-F051-4A8C-AFDD-02362E0E9E2E}"/>
              </a:ext>
            </a:extLst>
          </p:cNvPr>
          <p:cNvCxnSpPr/>
          <p:nvPr/>
        </p:nvCxnSpPr>
        <p:spPr>
          <a:xfrm>
            <a:off x="4644008" y="2996952"/>
            <a:ext cx="0" cy="5040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041B8DD3-24F6-4CC0-AB9C-873ACFC6C6A0}"/>
              </a:ext>
            </a:extLst>
          </p:cNvPr>
          <p:cNvCxnSpPr/>
          <p:nvPr/>
        </p:nvCxnSpPr>
        <p:spPr>
          <a:xfrm>
            <a:off x="4997851" y="2996952"/>
            <a:ext cx="0" cy="5040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6E7E7D73-5106-4791-B027-888185D20B67}"/>
              </a:ext>
            </a:extLst>
          </p:cNvPr>
          <p:cNvCxnSpPr>
            <a:cxnSpLocks/>
          </p:cNvCxnSpPr>
          <p:nvPr/>
        </p:nvCxnSpPr>
        <p:spPr>
          <a:xfrm>
            <a:off x="4829952" y="2780928"/>
            <a:ext cx="0" cy="100811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3E4FBD11-3209-4CCA-AFC0-0AE0AADCC52D}"/>
              </a:ext>
            </a:extLst>
          </p:cNvPr>
          <p:cNvSpPr txBox="1"/>
          <p:nvPr/>
        </p:nvSpPr>
        <p:spPr>
          <a:xfrm>
            <a:off x="3331640" y="1841343"/>
            <a:ext cx="42370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fd=open("/dev/mydev", O_WRONLY);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write(fd, "1");</a:t>
            </a: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230F213F-F894-4587-B2EB-F15D9BACC291}"/>
              </a:ext>
            </a:extLst>
          </p:cNvPr>
          <p:cNvSpPr/>
          <p:nvPr/>
        </p:nvSpPr>
        <p:spPr>
          <a:xfrm>
            <a:off x="2339752" y="4536836"/>
            <a:ext cx="936104" cy="30079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95B55432-31A2-4D8B-BE7B-81E2612DBE80}"/>
              </a:ext>
            </a:extLst>
          </p:cNvPr>
          <p:cNvSpPr/>
          <p:nvPr/>
        </p:nvSpPr>
        <p:spPr>
          <a:xfrm>
            <a:off x="2339752" y="4839632"/>
            <a:ext cx="936104" cy="30079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695B5B0D-614D-4765-9FC5-B7D61491812C}"/>
              </a:ext>
            </a:extLst>
          </p:cNvPr>
          <p:cNvSpPr/>
          <p:nvPr/>
        </p:nvSpPr>
        <p:spPr>
          <a:xfrm>
            <a:off x="2339752" y="5142428"/>
            <a:ext cx="936104" cy="30079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8CDF5147-8EB7-4186-B1F0-C0374EE65EC3}"/>
              </a:ext>
            </a:extLst>
          </p:cNvPr>
          <p:cNvSpPr/>
          <p:nvPr/>
        </p:nvSpPr>
        <p:spPr>
          <a:xfrm>
            <a:off x="2339752" y="5445224"/>
            <a:ext cx="936104" cy="30079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DE676A69-21A6-4A2D-BDFF-31C74A4035B1}"/>
              </a:ext>
            </a:extLst>
          </p:cNvPr>
          <p:cNvSpPr/>
          <p:nvPr/>
        </p:nvSpPr>
        <p:spPr>
          <a:xfrm>
            <a:off x="2339752" y="5748020"/>
            <a:ext cx="936104" cy="30079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617A120E-91FD-4772-A456-23438242458F}"/>
              </a:ext>
            </a:extLst>
          </p:cNvPr>
          <p:cNvSpPr/>
          <p:nvPr/>
        </p:nvSpPr>
        <p:spPr>
          <a:xfrm>
            <a:off x="2339752" y="6050816"/>
            <a:ext cx="936104" cy="30079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E6F8424-D413-4196-A3B3-1A979C6386CF}"/>
              </a:ext>
            </a:extLst>
          </p:cNvPr>
          <p:cNvSpPr txBox="1"/>
          <p:nvPr/>
        </p:nvSpPr>
        <p:spPr>
          <a:xfrm>
            <a:off x="2339752" y="4104788"/>
            <a:ext cx="15776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chrdev[255]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C444AD0-D406-4292-86F1-0B110C1E7648}"/>
              </a:ext>
            </a:extLst>
          </p:cNvPr>
          <p:cNvSpPr txBox="1"/>
          <p:nvPr/>
        </p:nvSpPr>
        <p:spPr>
          <a:xfrm>
            <a:off x="1593907" y="5404409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[200]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0A8E1F9A-6D2E-45F2-AD4B-585B2AA3FFC0}"/>
              </a:ext>
            </a:extLst>
          </p:cNvPr>
          <p:cNvSpPr/>
          <p:nvPr/>
        </p:nvSpPr>
        <p:spPr>
          <a:xfrm>
            <a:off x="4175955" y="5187571"/>
            <a:ext cx="1116113" cy="30079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"mydev"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4D0FA275-C6E2-4E92-8668-B737503068B3}"/>
              </a:ext>
            </a:extLst>
          </p:cNvPr>
          <p:cNvSpPr/>
          <p:nvPr/>
        </p:nvSpPr>
        <p:spPr>
          <a:xfrm>
            <a:off x="4175955" y="5490367"/>
            <a:ext cx="1116113" cy="30079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894E5603-8964-4469-A78D-6A4481407943}"/>
              </a:ext>
            </a:extLst>
          </p:cNvPr>
          <p:cNvSpPr/>
          <p:nvPr/>
        </p:nvSpPr>
        <p:spPr>
          <a:xfrm>
            <a:off x="4175955" y="5793163"/>
            <a:ext cx="1116113" cy="30079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17851C1-2F0E-4F5E-BC30-2A512DE69C7A}"/>
              </a:ext>
            </a:extLst>
          </p:cNvPr>
          <p:cNvSpPr txBox="1"/>
          <p:nvPr/>
        </p:nvSpPr>
        <p:spPr>
          <a:xfrm>
            <a:off x="4041114" y="4765172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cdev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0" name="직선 화살표 연결선 29">
            <a:extLst>
              <a:ext uri="{FF2B5EF4-FFF2-40B4-BE49-F238E27FC236}">
                <a16:creationId xmlns:a16="http://schemas.microsoft.com/office/drawing/2014/main" id="{92B60D27-AA85-4619-8870-D0BEADA918BF}"/>
              </a:ext>
            </a:extLst>
          </p:cNvPr>
          <p:cNvCxnSpPr>
            <a:cxnSpLocks/>
            <a:stCxn id="21" idx="3"/>
            <a:endCxn id="26" idx="1"/>
          </p:cNvCxnSpPr>
          <p:nvPr/>
        </p:nvCxnSpPr>
        <p:spPr>
          <a:xfrm flipV="1">
            <a:off x="3275856" y="5337967"/>
            <a:ext cx="900099" cy="2576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926FD62C-0575-44A6-8764-9E440165C6AB}"/>
              </a:ext>
            </a:extLst>
          </p:cNvPr>
          <p:cNvSpPr txBox="1"/>
          <p:nvPr/>
        </p:nvSpPr>
        <p:spPr>
          <a:xfrm>
            <a:off x="3571820" y="5732276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fops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25E8E94C-F9D6-43E5-BAFA-AEA3F5BA1EA4}"/>
              </a:ext>
            </a:extLst>
          </p:cNvPr>
          <p:cNvSpPr/>
          <p:nvPr/>
        </p:nvSpPr>
        <p:spPr>
          <a:xfrm>
            <a:off x="6012160" y="5279084"/>
            <a:ext cx="1116113" cy="30079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.open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D78064B6-C11B-43A3-A407-88E6E495E303}"/>
              </a:ext>
            </a:extLst>
          </p:cNvPr>
          <p:cNvSpPr/>
          <p:nvPr/>
        </p:nvSpPr>
        <p:spPr>
          <a:xfrm>
            <a:off x="6012160" y="5581880"/>
            <a:ext cx="1116113" cy="30079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.write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BF7F02BF-C164-49A0-B1A5-D2D09F912DE7}"/>
              </a:ext>
            </a:extLst>
          </p:cNvPr>
          <p:cNvSpPr txBox="1"/>
          <p:nvPr/>
        </p:nvSpPr>
        <p:spPr>
          <a:xfrm>
            <a:off x="6156176" y="4945404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fops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7" name="직선 화살표 연결선 36">
            <a:extLst>
              <a:ext uri="{FF2B5EF4-FFF2-40B4-BE49-F238E27FC236}">
                <a16:creationId xmlns:a16="http://schemas.microsoft.com/office/drawing/2014/main" id="{EAC5083A-5012-4BBC-97BA-1AE96165E548}"/>
              </a:ext>
            </a:extLst>
          </p:cNvPr>
          <p:cNvCxnSpPr>
            <a:cxnSpLocks/>
            <a:stCxn id="28" idx="3"/>
            <a:endCxn id="34" idx="1"/>
          </p:cNvCxnSpPr>
          <p:nvPr/>
        </p:nvCxnSpPr>
        <p:spPr>
          <a:xfrm flipV="1">
            <a:off x="5292068" y="5429480"/>
            <a:ext cx="720092" cy="51407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두루마리 모양: 세로로 말림 39">
            <a:extLst>
              <a:ext uri="{FF2B5EF4-FFF2-40B4-BE49-F238E27FC236}">
                <a16:creationId xmlns:a16="http://schemas.microsoft.com/office/drawing/2014/main" id="{3995808C-2D3D-45C6-91AC-EEC3747B5F29}"/>
              </a:ext>
            </a:extLst>
          </p:cNvPr>
          <p:cNvSpPr/>
          <p:nvPr/>
        </p:nvSpPr>
        <p:spPr>
          <a:xfrm>
            <a:off x="7740352" y="4990028"/>
            <a:ext cx="530886" cy="498327"/>
          </a:xfrm>
          <a:prstGeom prst="verticalScroll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1" name="두루마리 모양: 세로로 말림 40">
            <a:extLst>
              <a:ext uri="{FF2B5EF4-FFF2-40B4-BE49-F238E27FC236}">
                <a16:creationId xmlns:a16="http://schemas.microsoft.com/office/drawing/2014/main" id="{209755CC-1674-4609-BF29-93CB9D772CA0}"/>
              </a:ext>
            </a:extLst>
          </p:cNvPr>
          <p:cNvSpPr/>
          <p:nvPr/>
        </p:nvSpPr>
        <p:spPr>
          <a:xfrm>
            <a:off x="7709234" y="5844791"/>
            <a:ext cx="530886" cy="498327"/>
          </a:xfrm>
          <a:prstGeom prst="verticalScroll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42" name="직선 화살표 연결선 41">
            <a:extLst>
              <a:ext uri="{FF2B5EF4-FFF2-40B4-BE49-F238E27FC236}">
                <a16:creationId xmlns:a16="http://schemas.microsoft.com/office/drawing/2014/main" id="{13D2EC53-1A38-4B33-BC1D-D27220FCD61D}"/>
              </a:ext>
            </a:extLst>
          </p:cNvPr>
          <p:cNvCxnSpPr>
            <a:cxnSpLocks/>
            <a:stCxn id="34" idx="3"/>
            <a:endCxn id="40" idx="1"/>
          </p:cNvCxnSpPr>
          <p:nvPr/>
        </p:nvCxnSpPr>
        <p:spPr>
          <a:xfrm flipV="1">
            <a:off x="7128273" y="5239192"/>
            <a:ext cx="674370" cy="1902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직선 화살표 연결선 44">
            <a:extLst>
              <a:ext uri="{FF2B5EF4-FFF2-40B4-BE49-F238E27FC236}">
                <a16:creationId xmlns:a16="http://schemas.microsoft.com/office/drawing/2014/main" id="{4C69BA20-F53A-4863-A24D-A74560C3E72D}"/>
              </a:ext>
            </a:extLst>
          </p:cNvPr>
          <p:cNvCxnSpPr>
            <a:cxnSpLocks/>
            <a:stCxn id="35" idx="3"/>
            <a:endCxn id="41" idx="1"/>
          </p:cNvCxnSpPr>
          <p:nvPr/>
        </p:nvCxnSpPr>
        <p:spPr>
          <a:xfrm>
            <a:off x="7128273" y="5732276"/>
            <a:ext cx="643252" cy="36167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>
            <a:extLst>
              <a:ext uri="{FF2B5EF4-FFF2-40B4-BE49-F238E27FC236}">
                <a16:creationId xmlns:a16="http://schemas.microsoft.com/office/drawing/2014/main" id="{02C1E33C-C65C-4D48-BA55-7ADC4E79A442}"/>
              </a:ext>
            </a:extLst>
          </p:cNvPr>
          <p:cNvSpPr txBox="1"/>
          <p:nvPr/>
        </p:nvSpPr>
        <p:spPr>
          <a:xfrm>
            <a:off x="7753942" y="4580506"/>
            <a:ext cx="10711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my_open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88CB0DE7-8986-413C-9F83-02388883A115}"/>
              </a:ext>
            </a:extLst>
          </p:cNvPr>
          <p:cNvSpPr txBox="1"/>
          <p:nvPr/>
        </p:nvSpPr>
        <p:spPr>
          <a:xfrm>
            <a:off x="7740352" y="5469270"/>
            <a:ext cx="1197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my_write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1" name="직사각형 50">
            <a:extLst>
              <a:ext uri="{FF2B5EF4-FFF2-40B4-BE49-F238E27FC236}">
                <a16:creationId xmlns:a16="http://schemas.microsoft.com/office/drawing/2014/main" id="{2E7E133F-7166-4070-A8CC-4501BF6B66EB}"/>
              </a:ext>
            </a:extLst>
          </p:cNvPr>
          <p:cNvSpPr/>
          <p:nvPr/>
        </p:nvSpPr>
        <p:spPr>
          <a:xfrm>
            <a:off x="2717799" y="2903897"/>
            <a:ext cx="1116113" cy="30079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3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2" name="직사각형 51">
            <a:extLst>
              <a:ext uri="{FF2B5EF4-FFF2-40B4-BE49-F238E27FC236}">
                <a16:creationId xmlns:a16="http://schemas.microsoft.com/office/drawing/2014/main" id="{DCD2E343-6D18-4F6C-AACF-B77AFB9860DC}"/>
              </a:ext>
            </a:extLst>
          </p:cNvPr>
          <p:cNvSpPr/>
          <p:nvPr/>
        </p:nvSpPr>
        <p:spPr>
          <a:xfrm>
            <a:off x="2717799" y="3206693"/>
            <a:ext cx="1116113" cy="30079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200, 0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53" name="직선 화살표 연결선 52">
            <a:extLst>
              <a:ext uri="{FF2B5EF4-FFF2-40B4-BE49-F238E27FC236}">
                <a16:creationId xmlns:a16="http://schemas.microsoft.com/office/drawing/2014/main" id="{D5946930-8F65-4B78-9961-C94448E6112E}"/>
              </a:ext>
            </a:extLst>
          </p:cNvPr>
          <p:cNvCxnSpPr>
            <a:cxnSpLocks/>
            <a:stCxn id="52" idx="2"/>
            <a:endCxn id="20" idx="2"/>
          </p:cNvCxnSpPr>
          <p:nvPr/>
        </p:nvCxnSpPr>
        <p:spPr>
          <a:xfrm flipH="1">
            <a:off x="2807804" y="3507485"/>
            <a:ext cx="468052" cy="19357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직사각형 2">
            <a:extLst>
              <a:ext uri="{FF2B5EF4-FFF2-40B4-BE49-F238E27FC236}">
                <a16:creationId xmlns:a16="http://schemas.microsoft.com/office/drawing/2014/main" id="{C2743331-D437-47EE-93EC-0672E8E3AA2A}"/>
              </a:ext>
            </a:extLst>
          </p:cNvPr>
          <p:cNvSpPr/>
          <p:nvPr/>
        </p:nvSpPr>
        <p:spPr>
          <a:xfrm>
            <a:off x="190863" y="980728"/>
            <a:ext cx="1177507" cy="222396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9" name="직사각형 38">
            <a:extLst>
              <a:ext uri="{FF2B5EF4-FFF2-40B4-BE49-F238E27FC236}">
                <a16:creationId xmlns:a16="http://schemas.microsoft.com/office/drawing/2014/main" id="{C73A6AF1-EE6F-490C-B736-146572AD7D94}"/>
              </a:ext>
            </a:extLst>
          </p:cNvPr>
          <p:cNvSpPr/>
          <p:nvPr/>
        </p:nvSpPr>
        <p:spPr>
          <a:xfrm>
            <a:off x="190863" y="3212975"/>
            <a:ext cx="1177507" cy="1224135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" name="타원 3">
            <a:extLst>
              <a:ext uri="{FF2B5EF4-FFF2-40B4-BE49-F238E27FC236}">
                <a16:creationId xmlns:a16="http://schemas.microsoft.com/office/drawing/2014/main" id="{D4B0C871-7987-4527-BA8D-7ED185D2EA61}"/>
              </a:ext>
            </a:extLst>
          </p:cNvPr>
          <p:cNvSpPr/>
          <p:nvPr/>
        </p:nvSpPr>
        <p:spPr>
          <a:xfrm>
            <a:off x="1764568" y="3573016"/>
            <a:ext cx="432044" cy="432044"/>
          </a:xfrm>
          <a:prstGeom prst="ellipse">
            <a:avLst/>
          </a:prstGeom>
          <a:solidFill>
            <a:srgbClr val="FF0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AA15ECDB-96BD-4295-A1DC-CD6C75B327E4}"/>
              </a:ext>
            </a:extLst>
          </p:cNvPr>
          <p:cNvSpPr/>
          <p:nvPr/>
        </p:nvSpPr>
        <p:spPr>
          <a:xfrm>
            <a:off x="190862" y="3631904"/>
            <a:ext cx="1177507" cy="306286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8" name="연결선: 꺾임 7">
            <a:extLst>
              <a:ext uri="{FF2B5EF4-FFF2-40B4-BE49-F238E27FC236}">
                <a16:creationId xmlns:a16="http://schemas.microsoft.com/office/drawing/2014/main" id="{B86739E7-C483-44C2-9B79-9838910654E6}"/>
              </a:ext>
            </a:extLst>
          </p:cNvPr>
          <p:cNvCxnSpPr>
            <a:stCxn id="43" idx="3"/>
            <a:endCxn id="4" idx="2"/>
          </p:cNvCxnSpPr>
          <p:nvPr/>
        </p:nvCxnSpPr>
        <p:spPr>
          <a:xfrm>
            <a:off x="1368369" y="3785047"/>
            <a:ext cx="396199" cy="3991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직사각형 45">
            <a:extLst>
              <a:ext uri="{FF2B5EF4-FFF2-40B4-BE49-F238E27FC236}">
                <a16:creationId xmlns:a16="http://schemas.microsoft.com/office/drawing/2014/main" id="{C596D5D5-C33F-4391-805D-25D7E00B5C8A}"/>
              </a:ext>
            </a:extLst>
          </p:cNvPr>
          <p:cNvSpPr/>
          <p:nvPr/>
        </p:nvSpPr>
        <p:spPr>
          <a:xfrm>
            <a:off x="190862" y="2258617"/>
            <a:ext cx="1177507" cy="306286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FF46D1ED-8F28-482E-8DD5-FD9673E8C537}"/>
              </a:ext>
            </a:extLst>
          </p:cNvPr>
          <p:cNvSpPr txBox="1"/>
          <p:nvPr/>
        </p:nvSpPr>
        <p:spPr>
          <a:xfrm>
            <a:off x="6223891" y="2279747"/>
            <a:ext cx="13244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user mode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4A7C5BC2-ADFD-4272-A1AC-828C4DAF35CD}"/>
              </a:ext>
            </a:extLst>
          </p:cNvPr>
          <p:cNvSpPr txBox="1"/>
          <p:nvPr/>
        </p:nvSpPr>
        <p:spPr>
          <a:xfrm>
            <a:off x="6223891" y="3547504"/>
            <a:ext cx="15776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kernel mode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48CA5E97-D64A-48B3-AD8E-97C9724040B7}"/>
              </a:ext>
            </a:extLst>
          </p:cNvPr>
          <p:cNvSpPr txBox="1"/>
          <p:nvPr/>
        </p:nvSpPr>
        <p:spPr>
          <a:xfrm>
            <a:off x="-759823" y="3388350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0x1234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6EFBB251-0EB5-4C97-9894-EF1D431F19CB}"/>
              </a:ext>
            </a:extLst>
          </p:cNvPr>
          <p:cNvSpPr txBox="1"/>
          <p:nvPr/>
        </p:nvSpPr>
        <p:spPr>
          <a:xfrm>
            <a:off x="8738267" y="5864146"/>
            <a:ext cx="24641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*(int*)0x1234 = 1;</a:t>
            </a:r>
          </a:p>
        </p:txBody>
      </p:sp>
      <p:sp>
        <p:nvSpPr>
          <p:cNvPr id="2" name="사각형: 둥근 모서리 1">
            <a:extLst>
              <a:ext uri="{FF2B5EF4-FFF2-40B4-BE49-F238E27FC236}">
                <a16:creationId xmlns:a16="http://schemas.microsoft.com/office/drawing/2014/main" id="{6300A582-6323-4132-9AB8-0F0417E6A66E}"/>
              </a:ext>
            </a:extLst>
          </p:cNvPr>
          <p:cNvSpPr/>
          <p:nvPr/>
        </p:nvSpPr>
        <p:spPr>
          <a:xfrm>
            <a:off x="2411760" y="1196752"/>
            <a:ext cx="1728191" cy="42731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led.service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47" name="직선 화살표 연결선 46">
            <a:extLst>
              <a:ext uri="{FF2B5EF4-FFF2-40B4-BE49-F238E27FC236}">
                <a16:creationId xmlns:a16="http://schemas.microsoft.com/office/drawing/2014/main" id="{F32CA21A-F992-441E-A85D-1FA7A627942C}"/>
              </a:ext>
            </a:extLst>
          </p:cNvPr>
          <p:cNvCxnSpPr>
            <a:cxnSpLocks/>
            <a:stCxn id="2" idx="2"/>
            <a:endCxn id="51" idx="0"/>
          </p:cNvCxnSpPr>
          <p:nvPr/>
        </p:nvCxnSpPr>
        <p:spPr>
          <a:xfrm>
            <a:off x="3275856" y="1624064"/>
            <a:ext cx="0" cy="12798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>
            <a:extLst>
              <a:ext uri="{FF2B5EF4-FFF2-40B4-BE49-F238E27FC236}">
                <a16:creationId xmlns:a16="http://schemas.microsoft.com/office/drawing/2014/main" id="{4CDC8956-D1D0-4115-863F-DA407D4BCE15}"/>
              </a:ext>
            </a:extLst>
          </p:cNvPr>
          <p:cNvSpPr txBox="1"/>
          <p:nvPr/>
        </p:nvSpPr>
        <p:spPr>
          <a:xfrm>
            <a:off x="1909616" y="2503207"/>
            <a:ext cx="28440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mydev  0660 root led </a:t>
            </a:r>
          </a:p>
        </p:txBody>
      </p:sp>
      <p:sp>
        <p:nvSpPr>
          <p:cNvPr id="58" name="사각형: 둥근 모서리 57">
            <a:extLst>
              <a:ext uri="{FF2B5EF4-FFF2-40B4-BE49-F238E27FC236}">
                <a16:creationId xmlns:a16="http://schemas.microsoft.com/office/drawing/2014/main" id="{E34DB526-8A70-4B6D-8AE9-AEA71310B1DD}"/>
              </a:ext>
            </a:extLst>
          </p:cNvPr>
          <p:cNvSpPr/>
          <p:nvPr/>
        </p:nvSpPr>
        <p:spPr>
          <a:xfrm>
            <a:off x="5450168" y="1181799"/>
            <a:ext cx="1728191" cy="42731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ledApp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D6BB9333-E76F-4E28-A145-B076415C8C0A}"/>
              </a:ext>
            </a:extLst>
          </p:cNvPr>
          <p:cNvSpPr txBox="1"/>
          <p:nvPr/>
        </p:nvSpPr>
        <p:spPr>
          <a:xfrm>
            <a:off x="6570216" y="715185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LED_ON</a:t>
            </a:r>
          </a:p>
        </p:txBody>
      </p:sp>
      <p:cxnSp>
        <p:nvCxnSpPr>
          <p:cNvPr id="61" name="직선 연결선 60">
            <a:extLst>
              <a:ext uri="{FF2B5EF4-FFF2-40B4-BE49-F238E27FC236}">
                <a16:creationId xmlns:a16="http://schemas.microsoft.com/office/drawing/2014/main" id="{25D9C890-56AB-4684-97E8-F2F71A058533}"/>
              </a:ext>
            </a:extLst>
          </p:cNvPr>
          <p:cNvCxnSpPr>
            <a:cxnSpLocks/>
          </p:cNvCxnSpPr>
          <p:nvPr/>
        </p:nvCxnSpPr>
        <p:spPr>
          <a:xfrm>
            <a:off x="5065387" y="21720"/>
            <a:ext cx="21335" cy="32046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7972630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EFD4E4F2-906F-4AC8-AF0A-09ADB22F2B04}"/>
              </a:ext>
            </a:extLst>
          </p:cNvPr>
          <p:cNvCxnSpPr>
            <a:cxnSpLocks/>
          </p:cNvCxnSpPr>
          <p:nvPr/>
        </p:nvCxnSpPr>
        <p:spPr>
          <a:xfrm>
            <a:off x="-468560" y="3212976"/>
            <a:ext cx="511256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>
            <a:extLst>
              <a:ext uri="{FF2B5EF4-FFF2-40B4-BE49-F238E27FC236}">
                <a16:creationId xmlns:a16="http://schemas.microsoft.com/office/drawing/2014/main" id="{79C4F075-1B1A-4150-8061-0F95EA7E1430}"/>
              </a:ext>
            </a:extLst>
          </p:cNvPr>
          <p:cNvCxnSpPr>
            <a:cxnSpLocks/>
          </p:cNvCxnSpPr>
          <p:nvPr/>
        </p:nvCxnSpPr>
        <p:spPr>
          <a:xfrm>
            <a:off x="5004048" y="3212976"/>
            <a:ext cx="410445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11FF3856-F051-4A8C-AFDD-02362E0E9E2E}"/>
              </a:ext>
            </a:extLst>
          </p:cNvPr>
          <p:cNvCxnSpPr/>
          <p:nvPr/>
        </p:nvCxnSpPr>
        <p:spPr>
          <a:xfrm>
            <a:off x="4644008" y="2996952"/>
            <a:ext cx="0" cy="5040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041B8DD3-24F6-4CC0-AB9C-873ACFC6C6A0}"/>
              </a:ext>
            </a:extLst>
          </p:cNvPr>
          <p:cNvCxnSpPr/>
          <p:nvPr/>
        </p:nvCxnSpPr>
        <p:spPr>
          <a:xfrm>
            <a:off x="4997851" y="2996952"/>
            <a:ext cx="0" cy="5040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6E7E7D73-5106-4791-B027-888185D20B67}"/>
              </a:ext>
            </a:extLst>
          </p:cNvPr>
          <p:cNvCxnSpPr>
            <a:cxnSpLocks/>
          </p:cNvCxnSpPr>
          <p:nvPr/>
        </p:nvCxnSpPr>
        <p:spPr>
          <a:xfrm>
            <a:off x="4829952" y="2780928"/>
            <a:ext cx="0" cy="100811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3E4FBD11-3209-4CCA-AFC0-0AE0AADCC52D}"/>
              </a:ext>
            </a:extLst>
          </p:cNvPr>
          <p:cNvSpPr txBox="1"/>
          <p:nvPr/>
        </p:nvSpPr>
        <p:spPr>
          <a:xfrm>
            <a:off x="3331640" y="1841343"/>
            <a:ext cx="42370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fd=open("/dev/mydev", O_WRONLY);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write(fd, "1");</a:t>
            </a: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230F213F-F894-4587-B2EB-F15D9BACC291}"/>
              </a:ext>
            </a:extLst>
          </p:cNvPr>
          <p:cNvSpPr/>
          <p:nvPr/>
        </p:nvSpPr>
        <p:spPr>
          <a:xfrm>
            <a:off x="2339752" y="4536836"/>
            <a:ext cx="936104" cy="30079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95B55432-31A2-4D8B-BE7B-81E2612DBE80}"/>
              </a:ext>
            </a:extLst>
          </p:cNvPr>
          <p:cNvSpPr/>
          <p:nvPr/>
        </p:nvSpPr>
        <p:spPr>
          <a:xfrm>
            <a:off x="2339752" y="4839632"/>
            <a:ext cx="936104" cy="30079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695B5B0D-614D-4765-9FC5-B7D61491812C}"/>
              </a:ext>
            </a:extLst>
          </p:cNvPr>
          <p:cNvSpPr/>
          <p:nvPr/>
        </p:nvSpPr>
        <p:spPr>
          <a:xfrm>
            <a:off x="2339752" y="5142428"/>
            <a:ext cx="936104" cy="30079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8CDF5147-8EB7-4186-B1F0-C0374EE65EC3}"/>
              </a:ext>
            </a:extLst>
          </p:cNvPr>
          <p:cNvSpPr/>
          <p:nvPr/>
        </p:nvSpPr>
        <p:spPr>
          <a:xfrm>
            <a:off x="2339752" y="5445224"/>
            <a:ext cx="936104" cy="30079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DE676A69-21A6-4A2D-BDFF-31C74A4035B1}"/>
              </a:ext>
            </a:extLst>
          </p:cNvPr>
          <p:cNvSpPr/>
          <p:nvPr/>
        </p:nvSpPr>
        <p:spPr>
          <a:xfrm>
            <a:off x="2339752" y="5748020"/>
            <a:ext cx="936104" cy="30079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617A120E-91FD-4772-A456-23438242458F}"/>
              </a:ext>
            </a:extLst>
          </p:cNvPr>
          <p:cNvSpPr/>
          <p:nvPr/>
        </p:nvSpPr>
        <p:spPr>
          <a:xfrm>
            <a:off x="2339752" y="6050816"/>
            <a:ext cx="936104" cy="30079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E6F8424-D413-4196-A3B3-1A979C6386CF}"/>
              </a:ext>
            </a:extLst>
          </p:cNvPr>
          <p:cNvSpPr txBox="1"/>
          <p:nvPr/>
        </p:nvSpPr>
        <p:spPr>
          <a:xfrm>
            <a:off x="2339752" y="4104788"/>
            <a:ext cx="15776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chrdev[255]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C444AD0-D406-4292-86F1-0B110C1E7648}"/>
              </a:ext>
            </a:extLst>
          </p:cNvPr>
          <p:cNvSpPr txBox="1"/>
          <p:nvPr/>
        </p:nvSpPr>
        <p:spPr>
          <a:xfrm>
            <a:off x="1593907" y="5404409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[200]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0A8E1F9A-6D2E-45F2-AD4B-585B2AA3FFC0}"/>
              </a:ext>
            </a:extLst>
          </p:cNvPr>
          <p:cNvSpPr/>
          <p:nvPr/>
        </p:nvSpPr>
        <p:spPr>
          <a:xfrm>
            <a:off x="4175955" y="5187571"/>
            <a:ext cx="1116113" cy="30079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"mydev"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4D0FA275-C6E2-4E92-8668-B737503068B3}"/>
              </a:ext>
            </a:extLst>
          </p:cNvPr>
          <p:cNvSpPr/>
          <p:nvPr/>
        </p:nvSpPr>
        <p:spPr>
          <a:xfrm>
            <a:off x="4175955" y="5490367"/>
            <a:ext cx="1116113" cy="30079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894E5603-8964-4469-A78D-6A4481407943}"/>
              </a:ext>
            </a:extLst>
          </p:cNvPr>
          <p:cNvSpPr/>
          <p:nvPr/>
        </p:nvSpPr>
        <p:spPr>
          <a:xfrm>
            <a:off x="4175955" y="5793163"/>
            <a:ext cx="1116113" cy="30079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17851C1-2F0E-4F5E-BC30-2A512DE69C7A}"/>
              </a:ext>
            </a:extLst>
          </p:cNvPr>
          <p:cNvSpPr txBox="1"/>
          <p:nvPr/>
        </p:nvSpPr>
        <p:spPr>
          <a:xfrm>
            <a:off x="4041114" y="4765172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cdev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0" name="직선 화살표 연결선 29">
            <a:extLst>
              <a:ext uri="{FF2B5EF4-FFF2-40B4-BE49-F238E27FC236}">
                <a16:creationId xmlns:a16="http://schemas.microsoft.com/office/drawing/2014/main" id="{92B60D27-AA85-4619-8870-D0BEADA918BF}"/>
              </a:ext>
            </a:extLst>
          </p:cNvPr>
          <p:cNvCxnSpPr>
            <a:cxnSpLocks/>
            <a:stCxn id="21" idx="3"/>
            <a:endCxn id="26" idx="1"/>
          </p:cNvCxnSpPr>
          <p:nvPr/>
        </p:nvCxnSpPr>
        <p:spPr>
          <a:xfrm flipV="1">
            <a:off x="3275856" y="5337967"/>
            <a:ext cx="900099" cy="2576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926FD62C-0575-44A6-8764-9E440165C6AB}"/>
              </a:ext>
            </a:extLst>
          </p:cNvPr>
          <p:cNvSpPr txBox="1"/>
          <p:nvPr/>
        </p:nvSpPr>
        <p:spPr>
          <a:xfrm>
            <a:off x="3571820" y="5732276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fops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25E8E94C-F9D6-43E5-BAFA-AEA3F5BA1EA4}"/>
              </a:ext>
            </a:extLst>
          </p:cNvPr>
          <p:cNvSpPr/>
          <p:nvPr/>
        </p:nvSpPr>
        <p:spPr>
          <a:xfrm>
            <a:off x="6012160" y="5279084"/>
            <a:ext cx="1116113" cy="30079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.open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D78064B6-C11B-43A3-A407-88E6E495E303}"/>
              </a:ext>
            </a:extLst>
          </p:cNvPr>
          <p:cNvSpPr/>
          <p:nvPr/>
        </p:nvSpPr>
        <p:spPr>
          <a:xfrm>
            <a:off x="6012160" y="5581880"/>
            <a:ext cx="1116113" cy="30079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.write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BF7F02BF-C164-49A0-B1A5-D2D09F912DE7}"/>
              </a:ext>
            </a:extLst>
          </p:cNvPr>
          <p:cNvSpPr txBox="1"/>
          <p:nvPr/>
        </p:nvSpPr>
        <p:spPr>
          <a:xfrm>
            <a:off x="6156176" y="4945404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fops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7" name="직선 화살표 연결선 36">
            <a:extLst>
              <a:ext uri="{FF2B5EF4-FFF2-40B4-BE49-F238E27FC236}">
                <a16:creationId xmlns:a16="http://schemas.microsoft.com/office/drawing/2014/main" id="{EAC5083A-5012-4BBC-97BA-1AE96165E548}"/>
              </a:ext>
            </a:extLst>
          </p:cNvPr>
          <p:cNvCxnSpPr>
            <a:cxnSpLocks/>
            <a:stCxn id="28" idx="3"/>
            <a:endCxn id="34" idx="1"/>
          </p:cNvCxnSpPr>
          <p:nvPr/>
        </p:nvCxnSpPr>
        <p:spPr>
          <a:xfrm flipV="1">
            <a:off x="5292068" y="5429480"/>
            <a:ext cx="720092" cy="51407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두루마리 모양: 세로로 말림 39">
            <a:extLst>
              <a:ext uri="{FF2B5EF4-FFF2-40B4-BE49-F238E27FC236}">
                <a16:creationId xmlns:a16="http://schemas.microsoft.com/office/drawing/2014/main" id="{3995808C-2D3D-45C6-91AC-EEC3747B5F29}"/>
              </a:ext>
            </a:extLst>
          </p:cNvPr>
          <p:cNvSpPr/>
          <p:nvPr/>
        </p:nvSpPr>
        <p:spPr>
          <a:xfrm>
            <a:off x="7740352" y="4990028"/>
            <a:ext cx="530886" cy="498327"/>
          </a:xfrm>
          <a:prstGeom prst="verticalScroll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1" name="두루마리 모양: 세로로 말림 40">
            <a:extLst>
              <a:ext uri="{FF2B5EF4-FFF2-40B4-BE49-F238E27FC236}">
                <a16:creationId xmlns:a16="http://schemas.microsoft.com/office/drawing/2014/main" id="{209755CC-1674-4609-BF29-93CB9D772CA0}"/>
              </a:ext>
            </a:extLst>
          </p:cNvPr>
          <p:cNvSpPr/>
          <p:nvPr/>
        </p:nvSpPr>
        <p:spPr>
          <a:xfrm>
            <a:off x="7709234" y="5844791"/>
            <a:ext cx="530886" cy="498327"/>
          </a:xfrm>
          <a:prstGeom prst="verticalScroll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42" name="직선 화살표 연결선 41">
            <a:extLst>
              <a:ext uri="{FF2B5EF4-FFF2-40B4-BE49-F238E27FC236}">
                <a16:creationId xmlns:a16="http://schemas.microsoft.com/office/drawing/2014/main" id="{13D2EC53-1A38-4B33-BC1D-D27220FCD61D}"/>
              </a:ext>
            </a:extLst>
          </p:cNvPr>
          <p:cNvCxnSpPr>
            <a:cxnSpLocks/>
            <a:stCxn id="34" idx="3"/>
            <a:endCxn id="40" idx="1"/>
          </p:cNvCxnSpPr>
          <p:nvPr/>
        </p:nvCxnSpPr>
        <p:spPr>
          <a:xfrm flipV="1">
            <a:off x="7128273" y="5239192"/>
            <a:ext cx="674370" cy="1902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직선 화살표 연결선 44">
            <a:extLst>
              <a:ext uri="{FF2B5EF4-FFF2-40B4-BE49-F238E27FC236}">
                <a16:creationId xmlns:a16="http://schemas.microsoft.com/office/drawing/2014/main" id="{4C69BA20-F53A-4863-A24D-A74560C3E72D}"/>
              </a:ext>
            </a:extLst>
          </p:cNvPr>
          <p:cNvCxnSpPr>
            <a:cxnSpLocks/>
            <a:stCxn id="35" idx="3"/>
            <a:endCxn id="41" idx="1"/>
          </p:cNvCxnSpPr>
          <p:nvPr/>
        </p:nvCxnSpPr>
        <p:spPr>
          <a:xfrm>
            <a:off x="7128273" y="5732276"/>
            <a:ext cx="643252" cy="36167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>
            <a:extLst>
              <a:ext uri="{FF2B5EF4-FFF2-40B4-BE49-F238E27FC236}">
                <a16:creationId xmlns:a16="http://schemas.microsoft.com/office/drawing/2014/main" id="{02C1E33C-C65C-4D48-BA55-7ADC4E79A442}"/>
              </a:ext>
            </a:extLst>
          </p:cNvPr>
          <p:cNvSpPr txBox="1"/>
          <p:nvPr/>
        </p:nvSpPr>
        <p:spPr>
          <a:xfrm>
            <a:off x="7753942" y="4580506"/>
            <a:ext cx="10711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my_open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88CB0DE7-8986-413C-9F83-02388883A115}"/>
              </a:ext>
            </a:extLst>
          </p:cNvPr>
          <p:cNvSpPr txBox="1"/>
          <p:nvPr/>
        </p:nvSpPr>
        <p:spPr>
          <a:xfrm>
            <a:off x="7740352" y="5469270"/>
            <a:ext cx="1197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my_write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1" name="직사각형 50">
            <a:extLst>
              <a:ext uri="{FF2B5EF4-FFF2-40B4-BE49-F238E27FC236}">
                <a16:creationId xmlns:a16="http://schemas.microsoft.com/office/drawing/2014/main" id="{2E7E133F-7166-4070-A8CC-4501BF6B66EB}"/>
              </a:ext>
            </a:extLst>
          </p:cNvPr>
          <p:cNvSpPr/>
          <p:nvPr/>
        </p:nvSpPr>
        <p:spPr>
          <a:xfrm>
            <a:off x="2283839" y="2903897"/>
            <a:ext cx="1116113" cy="30079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3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2" name="직사각형 51">
            <a:extLst>
              <a:ext uri="{FF2B5EF4-FFF2-40B4-BE49-F238E27FC236}">
                <a16:creationId xmlns:a16="http://schemas.microsoft.com/office/drawing/2014/main" id="{DCD2E343-6D18-4F6C-AACF-B77AFB9860DC}"/>
              </a:ext>
            </a:extLst>
          </p:cNvPr>
          <p:cNvSpPr/>
          <p:nvPr/>
        </p:nvSpPr>
        <p:spPr>
          <a:xfrm>
            <a:off x="2283839" y="3206693"/>
            <a:ext cx="1116113" cy="30079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200, 0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53" name="직선 화살표 연결선 52">
            <a:extLst>
              <a:ext uri="{FF2B5EF4-FFF2-40B4-BE49-F238E27FC236}">
                <a16:creationId xmlns:a16="http://schemas.microsoft.com/office/drawing/2014/main" id="{D5946930-8F65-4B78-9961-C94448E6112E}"/>
              </a:ext>
            </a:extLst>
          </p:cNvPr>
          <p:cNvCxnSpPr>
            <a:cxnSpLocks/>
            <a:stCxn id="52" idx="2"/>
            <a:endCxn id="20" idx="2"/>
          </p:cNvCxnSpPr>
          <p:nvPr/>
        </p:nvCxnSpPr>
        <p:spPr>
          <a:xfrm flipH="1">
            <a:off x="2807804" y="3507485"/>
            <a:ext cx="34092" cy="19357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직사각형 2">
            <a:extLst>
              <a:ext uri="{FF2B5EF4-FFF2-40B4-BE49-F238E27FC236}">
                <a16:creationId xmlns:a16="http://schemas.microsoft.com/office/drawing/2014/main" id="{C2743331-D437-47EE-93EC-0672E8E3AA2A}"/>
              </a:ext>
            </a:extLst>
          </p:cNvPr>
          <p:cNvSpPr/>
          <p:nvPr/>
        </p:nvSpPr>
        <p:spPr>
          <a:xfrm>
            <a:off x="190863" y="980728"/>
            <a:ext cx="1177507" cy="222396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9" name="직사각형 38">
            <a:extLst>
              <a:ext uri="{FF2B5EF4-FFF2-40B4-BE49-F238E27FC236}">
                <a16:creationId xmlns:a16="http://schemas.microsoft.com/office/drawing/2014/main" id="{C73A6AF1-EE6F-490C-B736-146572AD7D94}"/>
              </a:ext>
            </a:extLst>
          </p:cNvPr>
          <p:cNvSpPr/>
          <p:nvPr/>
        </p:nvSpPr>
        <p:spPr>
          <a:xfrm>
            <a:off x="190863" y="3212975"/>
            <a:ext cx="1177507" cy="1224135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" name="타원 3">
            <a:extLst>
              <a:ext uri="{FF2B5EF4-FFF2-40B4-BE49-F238E27FC236}">
                <a16:creationId xmlns:a16="http://schemas.microsoft.com/office/drawing/2014/main" id="{D4B0C871-7987-4527-BA8D-7ED185D2EA61}"/>
              </a:ext>
            </a:extLst>
          </p:cNvPr>
          <p:cNvSpPr/>
          <p:nvPr/>
        </p:nvSpPr>
        <p:spPr>
          <a:xfrm>
            <a:off x="1764568" y="3573016"/>
            <a:ext cx="432044" cy="432044"/>
          </a:xfrm>
          <a:prstGeom prst="ellipse">
            <a:avLst/>
          </a:prstGeom>
          <a:solidFill>
            <a:srgbClr val="FF0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AA15ECDB-96BD-4295-A1DC-CD6C75B327E4}"/>
              </a:ext>
            </a:extLst>
          </p:cNvPr>
          <p:cNvSpPr/>
          <p:nvPr/>
        </p:nvSpPr>
        <p:spPr>
          <a:xfrm>
            <a:off x="190862" y="3631904"/>
            <a:ext cx="1177507" cy="306286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8" name="연결선: 꺾임 7">
            <a:extLst>
              <a:ext uri="{FF2B5EF4-FFF2-40B4-BE49-F238E27FC236}">
                <a16:creationId xmlns:a16="http://schemas.microsoft.com/office/drawing/2014/main" id="{B86739E7-C483-44C2-9B79-9838910654E6}"/>
              </a:ext>
            </a:extLst>
          </p:cNvPr>
          <p:cNvCxnSpPr>
            <a:stCxn id="43" idx="3"/>
            <a:endCxn id="4" idx="2"/>
          </p:cNvCxnSpPr>
          <p:nvPr/>
        </p:nvCxnSpPr>
        <p:spPr>
          <a:xfrm>
            <a:off x="1368369" y="3785047"/>
            <a:ext cx="396199" cy="3991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직사각형 45">
            <a:extLst>
              <a:ext uri="{FF2B5EF4-FFF2-40B4-BE49-F238E27FC236}">
                <a16:creationId xmlns:a16="http://schemas.microsoft.com/office/drawing/2014/main" id="{C596D5D5-C33F-4391-805D-25D7E00B5C8A}"/>
              </a:ext>
            </a:extLst>
          </p:cNvPr>
          <p:cNvSpPr/>
          <p:nvPr/>
        </p:nvSpPr>
        <p:spPr>
          <a:xfrm>
            <a:off x="190862" y="2258617"/>
            <a:ext cx="1177507" cy="306286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FF46D1ED-8F28-482E-8DD5-FD9673E8C537}"/>
              </a:ext>
            </a:extLst>
          </p:cNvPr>
          <p:cNvSpPr txBox="1"/>
          <p:nvPr/>
        </p:nvSpPr>
        <p:spPr>
          <a:xfrm>
            <a:off x="6223891" y="2279747"/>
            <a:ext cx="13244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user mode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4A7C5BC2-ADFD-4272-A1AC-828C4DAF35CD}"/>
              </a:ext>
            </a:extLst>
          </p:cNvPr>
          <p:cNvSpPr txBox="1"/>
          <p:nvPr/>
        </p:nvSpPr>
        <p:spPr>
          <a:xfrm>
            <a:off x="6223891" y="3547504"/>
            <a:ext cx="15776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kernel mode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48CA5E97-D64A-48B3-AD8E-97C9724040B7}"/>
              </a:ext>
            </a:extLst>
          </p:cNvPr>
          <p:cNvSpPr txBox="1"/>
          <p:nvPr/>
        </p:nvSpPr>
        <p:spPr>
          <a:xfrm>
            <a:off x="-759823" y="3388350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0x1234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6EFBB251-0EB5-4C97-9894-EF1D431F19CB}"/>
              </a:ext>
            </a:extLst>
          </p:cNvPr>
          <p:cNvSpPr txBox="1"/>
          <p:nvPr/>
        </p:nvSpPr>
        <p:spPr>
          <a:xfrm>
            <a:off x="8738267" y="5864146"/>
            <a:ext cx="24641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*(int*)0x1234 = 1;</a:t>
            </a:r>
          </a:p>
        </p:txBody>
      </p:sp>
      <p:sp>
        <p:nvSpPr>
          <p:cNvPr id="2" name="사각형: 둥근 모서리 1">
            <a:extLst>
              <a:ext uri="{FF2B5EF4-FFF2-40B4-BE49-F238E27FC236}">
                <a16:creationId xmlns:a16="http://schemas.microsoft.com/office/drawing/2014/main" id="{6300A582-6323-4132-9AB8-0F0417E6A66E}"/>
              </a:ext>
            </a:extLst>
          </p:cNvPr>
          <p:cNvSpPr/>
          <p:nvPr/>
        </p:nvSpPr>
        <p:spPr>
          <a:xfrm>
            <a:off x="1977800" y="1196752"/>
            <a:ext cx="1728191" cy="42731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led.service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47" name="직선 화살표 연결선 46">
            <a:extLst>
              <a:ext uri="{FF2B5EF4-FFF2-40B4-BE49-F238E27FC236}">
                <a16:creationId xmlns:a16="http://schemas.microsoft.com/office/drawing/2014/main" id="{F32CA21A-F992-441E-A85D-1FA7A627942C}"/>
              </a:ext>
            </a:extLst>
          </p:cNvPr>
          <p:cNvCxnSpPr>
            <a:cxnSpLocks/>
            <a:stCxn id="2" idx="2"/>
            <a:endCxn id="51" idx="0"/>
          </p:cNvCxnSpPr>
          <p:nvPr/>
        </p:nvCxnSpPr>
        <p:spPr>
          <a:xfrm>
            <a:off x="2841896" y="1624064"/>
            <a:ext cx="0" cy="12798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>
            <a:extLst>
              <a:ext uri="{FF2B5EF4-FFF2-40B4-BE49-F238E27FC236}">
                <a16:creationId xmlns:a16="http://schemas.microsoft.com/office/drawing/2014/main" id="{4CDC8956-D1D0-4115-863F-DA407D4BCE15}"/>
              </a:ext>
            </a:extLst>
          </p:cNvPr>
          <p:cNvSpPr txBox="1"/>
          <p:nvPr/>
        </p:nvSpPr>
        <p:spPr>
          <a:xfrm>
            <a:off x="1475656" y="2503207"/>
            <a:ext cx="28440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mydev  0660 root led </a:t>
            </a:r>
          </a:p>
        </p:txBody>
      </p:sp>
      <p:sp>
        <p:nvSpPr>
          <p:cNvPr id="58" name="사각형: 둥근 모서리 57">
            <a:extLst>
              <a:ext uri="{FF2B5EF4-FFF2-40B4-BE49-F238E27FC236}">
                <a16:creationId xmlns:a16="http://schemas.microsoft.com/office/drawing/2014/main" id="{E34DB526-8A70-4B6D-8AE9-AEA71310B1DD}"/>
              </a:ext>
            </a:extLst>
          </p:cNvPr>
          <p:cNvSpPr/>
          <p:nvPr/>
        </p:nvSpPr>
        <p:spPr>
          <a:xfrm>
            <a:off x="5450168" y="1181799"/>
            <a:ext cx="1728191" cy="42731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ledApp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D6BB9333-E76F-4E28-A145-B076415C8C0A}"/>
              </a:ext>
            </a:extLst>
          </p:cNvPr>
          <p:cNvSpPr txBox="1"/>
          <p:nvPr/>
        </p:nvSpPr>
        <p:spPr>
          <a:xfrm>
            <a:off x="1790120" y="1938563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LED_ON</a:t>
            </a:r>
          </a:p>
        </p:txBody>
      </p:sp>
      <p:cxnSp>
        <p:nvCxnSpPr>
          <p:cNvPr id="61" name="직선 연결선 60">
            <a:extLst>
              <a:ext uri="{FF2B5EF4-FFF2-40B4-BE49-F238E27FC236}">
                <a16:creationId xmlns:a16="http://schemas.microsoft.com/office/drawing/2014/main" id="{25D9C890-56AB-4684-97E8-F2F71A058533}"/>
              </a:ext>
            </a:extLst>
          </p:cNvPr>
          <p:cNvCxnSpPr>
            <a:cxnSpLocks/>
          </p:cNvCxnSpPr>
          <p:nvPr/>
        </p:nvCxnSpPr>
        <p:spPr>
          <a:xfrm>
            <a:off x="5065387" y="21720"/>
            <a:ext cx="21335" cy="32046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직사각형 58">
            <a:extLst>
              <a:ext uri="{FF2B5EF4-FFF2-40B4-BE49-F238E27FC236}">
                <a16:creationId xmlns:a16="http://schemas.microsoft.com/office/drawing/2014/main" id="{07697F6B-B508-41A7-8FEF-61C0D934221B}"/>
              </a:ext>
            </a:extLst>
          </p:cNvPr>
          <p:cNvSpPr/>
          <p:nvPr/>
        </p:nvSpPr>
        <p:spPr>
          <a:xfrm>
            <a:off x="3468749" y="2903897"/>
            <a:ext cx="1116113" cy="30079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3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2" name="직사각형 61">
            <a:extLst>
              <a:ext uri="{FF2B5EF4-FFF2-40B4-BE49-F238E27FC236}">
                <a16:creationId xmlns:a16="http://schemas.microsoft.com/office/drawing/2014/main" id="{66DCF324-9D29-4D51-A90E-8296BE22142D}"/>
              </a:ext>
            </a:extLst>
          </p:cNvPr>
          <p:cNvSpPr/>
          <p:nvPr/>
        </p:nvSpPr>
        <p:spPr>
          <a:xfrm>
            <a:off x="3468749" y="3206693"/>
            <a:ext cx="1116113" cy="30079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10, 45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3" name="직사각형 62">
            <a:extLst>
              <a:ext uri="{FF2B5EF4-FFF2-40B4-BE49-F238E27FC236}">
                <a16:creationId xmlns:a16="http://schemas.microsoft.com/office/drawing/2014/main" id="{C845C603-081B-4CC1-880C-3F549D5A945C}"/>
              </a:ext>
            </a:extLst>
          </p:cNvPr>
          <p:cNvSpPr/>
          <p:nvPr/>
        </p:nvSpPr>
        <p:spPr>
          <a:xfrm>
            <a:off x="5218892" y="2912183"/>
            <a:ext cx="1116113" cy="30079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3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4" name="직사각형 63">
            <a:extLst>
              <a:ext uri="{FF2B5EF4-FFF2-40B4-BE49-F238E27FC236}">
                <a16:creationId xmlns:a16="http://schemas.microsoft.com/office/drawing/2014/main" id="{1C7FADE0-DAD8-4662-9EDA-671945945270}"/>
              </a:ext>
            </a:extLst>
          </p:cNvPr>
          <p:cNvSpPr/>
          <p:nvPr/>
        </p:nvSpPr>
        <p:spPr>
          <a:xfrm>
            <a:off x="5218892" y="3214979"/>
            <a:ext cx="1116113" cy="30079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10, 45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067646F7-C444-47CE-9EA9-41D520CEAE6A}"/>
              </a:ext>
            </a:extLst>
          </p:cNvPr>
          <p:cNvSpPr txBox="1"/>
          <p:nvPr/>
        </p:nvSpPr>
        <p:spPr>
          <a:xfrm>
            <a:off x="6389521" y="2744209"/>
            <a:ext cx="36038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/dev/binder  0666 root root</a:t>
            </a:r>
          </a:p>
        </p:txBody>
      </p:sp>
      <p:cxnSp>
        <p:nvCxnSpPr>
          <p:cNvPr id="66" name="직선 화살표 연결선 65">
            <a:extLst>
              <a:ext uri="{FF2B5EF4-FFF2-40B4-BE49-F238E27FC236}">
                <a16:creationId xmlns:a16="http://schemas.microsoft.com/office/drawing/2014/main" id="{6DAD5AA0-D9D2-4302-83F5-E73286C744AB}"/>
              </a:ext>
            </a:extLst>
          </p:cNvPr>
          <p:cNvCxnSpPr>
            <a:cxnSpLocks/>
            <a:stCxn id="58" idx="2"/>
            <a:endCxn id="63" idx="0"/>
          </p:cNvCxnSpPr>
          <p:nvPr/>
        </p:nvCxnSpPr>
        <p:spPr>
          <a:xfrm flipH="1">
            <a:off x="5776949" y="1609111"/>
            <a:ext cx="537315" cy="13030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직선 화살표 연결선 66">
            <a:extLst>
              <a:ext uri="{FF2B5EF4-FFF2-40B4-BE49-F238E27FC236}">
                <a16:creationId xmlns:a16="http://schemas.microsoft.com/office/drawing/2014/main" id="{0964F0A6-9EDE-437B-9BDC-406471AEDB2B}"/>
              </a:ext>
            </a:extLst>
          </p:cNvPr>
          <p:cNvCxnSpPr>
            <a:cxnSpLocks/>
            <a:stCxn id="59" idx="0"/>
          </p:cNvCxnSpPr>
          <p:nvPr/>
        </p:nvCxnSpPr>
        <p:spPr>
          <a:xfrm flipH="1" flipV="1">
            <a:off x="3247261" y="1634234"/>
            <a:ext cx="779545" cy="12696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순서도: 자기 디스크 30">
            <a:extLst>
              <a:ext uri="{FF2B5EF4-FFF2-40B4-BE49-F238E27FC236}">
                <a16:creationId xmlns:a16="http://schemas.microsoft.com/office/drawing/2014/main" id="{0900C612-EF56-4D19-8011-164304BA1E21}"/>
              </a:ext>
            </a:extLst>
          </p:cNvPr>
          <p:cNvSpPr/>
          <p:nvPr/>
        </p:nvSpPr>
        <p:spPr>
          <a:xfrm>
            <a:off x="4477115" y="3944667"/>
            <a:ext cx="856833" cy="236036"/>
          </a:xfrm>
          <a:prstGeom prst="flowChartMagneticDisk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8" name="연결선: 꺾임 37">
            <a:extLst>
              <a:ext uri="{FF2B5EF4-FFF2-40B4-BE49-F238E27FC236}">
                <a16:creationId xmlns:a16="http://schemas.microsoft.com/office/drawing/2014/main" id="{3DF315C7-9E32-4670-88B2-176A40481C9B}"/>
              </a:ext>
            </a:extLst>
          </p:cNvPr>
          <p:cNvCxnSpPr>
            <a:stCxn id="64" idx="2"/>
            <a:endCxn id="31" idx="4"/>
          </p:cNvCxnSpPr>
          <p:nvPr/>
        </p:nvCxnSpPr>
        <p:spPr>
          <a:xfrm rot="5400000">
            <a:off x="5281992" y="3567728"/>
            <a:ext cx="546914" cy="443001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연결선: 꺾임 67">
            <a:extLst>
              <a:ext uri="{FF2B5EF4-FFF2-40B4-BE49-F238E27FC236}">
                <a16:creationId xmlns:a16="http://schemas.microsoft.com/office/drawing/2014/main" id="{969CDF59-0D6A-45A6-BCCB-FA4361F77602}"/>
              </a:ext>
            </a:extLst>
          </p:cNvPr>
          <p:cNvCxnSpPr>
            <a:cxnSpLocks/>
            <a:stCxn id="31" idx="2"/>
            <a:endCxn id="62" idx="2"/>
          </p:cNvCxnSpPr>
          <p:nvPr/>
        </p:nvCxnSpPr>
        <p:spPr>
          <a:xfrm rot="10800000">
            <a:off x="4026807" y="3507485"/>
            <a:ext cx="450309" cy="55520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사각형: 둥근 모서리 70">
            <a:extLst>
              <a:ext uri="{FF2B5EF4-FFF2-40B4-BE49-F238E27FC236}">
                <a16:creationId xmlns:a16="http://schemas.microsoft.com/office/drawing/2014/main" id="{B2DA1448-6B6A-4BD3-96CA-AF0980B02288}"/>
              </a:ext>
            </a:extLst>
          </p:cNvPr>
          <p:cNvSpPr/>
          <p:nvPr/>
        </p:nvSpPr>
        <p:spPr>
          <a:xfrm>
            <a:off x="2800182" y="245413"/>
            <a:ext cx="2123253" cy="42731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servicemanager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6D248B48-FB71-4562-88DC-6354F82C36F8}"/>
              </a:ext>
            </a:extLst>
          </p:cNvPr>
          <p:cNvSpPr txBox="1"/>
          <p:nvPr/>
        </p:nvSpPr>
        <p:spPr>
          <a:xfrm>
            <a:off x="3436920" y="589606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node=0</a:t>
            </a:r>
          </a:p>
        </p:txBody>
      </p:sp>
    </p:spTree>
    <p:extLst>
      <p:ext uri="{BB962C8B-B14F-4D97-AF65-F5344CB8AC3E}">
        <p14:creationId xmlns:p14="http://schemas.microsoft.com/office/powerpoint/2010/main" val="37280370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FBE5B5B0-BD59-403A-AC0C-0B59C3A7717E}"/>
              </a:ext>
            </a:extLst>
          </p:cNvPr>
          <p:cNvCxnSpPr>
            <a:cxnSpLocks/>
          </p:cNvCxnSpPr>
          <p:nvPr/>
        </p:nvCxnSpPr>
        <p:spPr>
          <a:xfrm>
            <a:off x="6444208" y="692696"/>
            <a:ext cx="0" cy="374441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DC53D4CE-5DA2-46C7-83BD-EF95372BE048}"/>
              </a:ext>
            </a:extLst>
          </p:cNvPr>
          <p:cNvSpPr txBox="1"/>
          <p:nvPr/>
        </p:nvSpPr>
        <p:spPr>
          <a:xfrm>
            <a:off x="5465414" y="188640"/>
            <a:ext cx="1957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servicemanager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9F77B281-4FE1-481D-B910-9A15885E2C2A}"/>
              </a:ext>
            </a:extLst>
          </p:cNvPr>
          <p:cNvSpPr/>
          <p:nvPr/>
        </p:nvSpPr>
        <p:spPr>
          <a:xfrm>
            <a:off x="6084176" y="4869160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4752412-A694-4244-8C1F-3D0A4CD98AC2}"/>
              </a:ext>
            </a:extLst>
          </p:cNvPr>
          <p:cNvSpPr txBox="1"/>
          <p:nvPr/>
        </p:nvSpPr>
        <p:spPr>
          <a:xfrm>
            <a:off x="6113776" y="4482516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BF58A526-5069-4353-9E81-9CB4CBD0D408}"/>
              </a:ext>
            </a:extLst>
          </p:cNvPr>
          <p:cNvSpPr/>
          <p:nvPr/>
        </p:nvSpPr>
        <p:spPr>
          <a:xfrm>
            <a:off x="5105383" y="5589240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A40AF6E-7C3E-4C61-B775-C25101CF71F8}"/>
              </a:ext>
            </a:extLst>
          </p:cNvPr>
          <p:cNvSpPr txBox="1"/>
          <p:nvPr/>
        </p:nvSpPr>
        <p:spPr>
          <a:xfrm>
            <a:off x="5134983" y="5202596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node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173C84AB-2F20-4281-AD1E-9270B3924F0C}"/>
              </a:ext>
            </a:extLst>
          </p:cNvPr>
          <p:cNvCxnSpPr>
            <a:stCxn id="8" idx="2"/>
            <a:endCxn id="11" idx="2"/>
          </p:cNvCxnSpPr>
          <p:nvPr/>
        </p:nvCxnSpPr>
        <p:spPr>
          <a:xfrm flipH="1">
            <a:off x="5480591" y="5238492"/>
            <a:ext cx="963616" cy="333436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053438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FBE5B5B0-BD59-403A-AC0C-0B59C3A7717E}"/>
              </a:ext>
            </a:extLst>
          </p:cNvPr>
          <p:cNvCxnSpPr>
            <a:cxnSpLocks/>
          </p:cNvCxnSpPr>
          <p:nvPr/>
        </p:nvCxnSpPr>
        <p:spPr>
          <a:xfrm>
            <a:off x="7841679" y="692696"/>
            <a:ext cx="0" cy="374441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DC53D4CE-5DA2-46C7-83BD-EF95372BE048}"/>
              </a:ext>
            </a:extLst>
          </p:cNvPr>
          <p:cNvSpPr txBox="1"/>
          <p:nvPr/>
        </p:nvSpPr>
        <p:spPr>
          <a:xfrm>
            <a:off x="6862885" y="188640"/>
            <a:ext cx="1957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servicemanager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9F77B281-4FE1-481D-B910-9A15885E2C2A}"/>
              </a:ext>
            </a:extLst>
          </p:cNvPr>
          <p:cNvSpPr/>
          <p:nvPr/>
        </p:nvSpPr>
        <p:spPr>
          <a:xfrm>
            <a:off x="6062913" y="4725144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4752412-A694-4244-8C1F-3D0A4CD98AC2}"/>
              </a:ext>
            </a:extLst>
          </p:cNvPr>
          <p:cNvSpPr txBox="1"/>
          <p:nvPr/>
        </p:nvSpPr>
        <p:spPr>
          <a:xfrm>
            <a:off x="6092513" y="4338500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BF58A526-5069-4353-9E81-9CB4CBD0D408}"/>
              </a:ext>
            </a:extLst>
          </p:cNvPr>
          <p:cNvSpPr/>
          <p:nvPr/>
        </p:nvSpPr>
        <p:spPr>
          <a:xfrm>
            <a:off x="6794308" y="5493179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A40AF6E-7C3E-4C61-B775-C25101CF71F8}"/>
              </a:ext>
            </a:extLst>
          </p:cNvPr>
          <p:cNvSpPr txBox="1"/>
          <p:nvPr/>
        </p:nvSpPr>
        <p:spPr>
          <a:xfrm>
            <a:off x="6823908" y="5106535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node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173C84AB-2F20-4281-AD1E-9270B3924F0C}"/>
              </a:ext>
            </a:extLst>
          </p:cNvPr>
          <p:cNvCxnSpPr>
            <a:stCxn id="8" idx="2"/>
            <a:endCxn id="11" idx="2"/>
          </p:cNvCxnSpPr>
          <p:nvPr/>
        </p:nvCxnSpPr>
        <p:spPr>
          <a:xfrm>
            <a:off x="6422944" y="5094476"/>
            <a:ext cx="746572" cy="381391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id="{67F49B4B-D6D9-4A75-A8AE-1B5B83D6AE42}"/>
              </a:ext>
            </a:extLst>
          </p:cNvPr>
          <p:cNvCxnSpPr>
            <a:cxnSpLocks/>
          </p:cNvCxnSpPr>
          <p:nvPr/>
        </p:nvCxnSpPr>
        <p:spPr>
          <a:xfrm>
            <a:off x="939031" y="714917"/>
            <a:ext cx="0" cy="374441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B7AF2FB8-B576-4166-88A7-F67A78B0BE6C}"/>
              </a:ext>
            </a:extLst>
          </p:cNvPr>
          <p:cNvSpPr txBox="1"/>
          <p:nvPr/>
        </p:nvSpPr>
        <p:spPr>
          <a:xfrm>
            <a:off x="251520" y="323364"/>
            <a:ext cx="18309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"led.service"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A37301A-E008-4373-815D-94A18B573B05}"/>
              </a:ext>
            </a:extLst>
          </p:cNvPr>
          <p:cNvSpPr txBox="1"/>
          <p:nvPr/>
        </p:nvSpPr>
        <p:spPr>
          <a:xfrm>
            <a:off x="251520" y="41797"/>
            <a:ext cx="16962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>
                <a:latin typeface="Consolas" pitchFamily="49" charset="0"/>
                <a:cs typeface="Consolas" pitchFamily="49" charset="0"/>
              </a:rPr>
              <a:t>서비스의 등록</a:t>
            </a:r>
          </a:p>
        </p:txBody>
      </p:sp>
      <p:cxnSp>
        <p:nvCxnSpPr>
          <p:cNvPr id="16" name="직선 연결선 15">
            <a:extLst>
              <a:ext uri="{FF2B5EF4-FFF2-40B4-BE49-F238E27FC236}">
                <a16:creationId xmlns:a16="http://schemas.microsoft.com/office/drawing/2014/main" id="{87DD920E-EB16-405C-8DF9-A18667644B5F}"/>
              </a:ext>
            </a:extLst>
          </p:cNvPr>
          <p:cNvCxnSpPr>
            <a:cxnSpLocks/>
          </p:cNvCxnSpPr>
          <p:nvPr/>
        </p:nvCxnSpPr>
        <p:spPr>
          <a:xfrm>
            <a:off x="4355976" y="721268"/>
            <a:ext cx="0" cy="374441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F7F6F610-3A2D-4042-B84D-C8CB4B4714D2}"/>
              </a:ext>
            </a:extLst>
          </p:cNvPr>
          <p:cNvSpPr txBox="1"/>
          <p:nvPr/>
        </p:nvSpPr>
        <p:spPr>
          <a:xfrm>
            <a:off x="3377182" y="315951"/>
            <a:ext cx="18309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binder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driver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4" name="직선 화살표 연결선 3">
            <a:extLst>
              <a:ext uri="{FF2B5EF4-FFF2-40B4-BE49-F238E27FC236}">
                <a16:creationId xmlns:a16="http://schemas.microsoft.com/office/drawing/2014/main" id="{97D6C602-FC89-46B6-87C4-9F4B7E37B176}"/>
              </a:ext>
            </a:extLst>
          </p:cNvPr>
          <p:cNvCxnSpPr/>
          <p:nvPr/>
        </p:nvCxnSpPr>
        <p:spPr>
          <a:xfrm>
            <a:off x="939031" y="908720"/>
            <a:ext cx="3416945" cy="28803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A0EABF94-6EC3-49B2-9D35-9B3B7ABB90ED}"/>
              </a:ext>
            </a:extLst>
          </p:cNvPr>
          <p:cNvSpPr txBox="1"/>
          <p:nvPr/>
        </p:nvSpPr>
        <p:spPr>
          <a:xfrm>
            <a:off x="924500" y="1152947"/>
            <a:ext cx="4237057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target=0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BC_TRANSACTION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code=3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from"led.service"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to:"android.os.IServiceManager"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C871524F-78A3-41CF-837B-C35DF76162AE}"/>
              </a:ext>
            </a:extLst>
          </p:cNvPr>
          <p:cNvCxnSpPr/>
          <p:nvPr/>
        </p:nvCxnSpPr>
        <p:spPr>
          <a:xfrm>
            <a:off x="4390355" y="1226441"/>
            <a:ext cx="3416945" cy="28803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E1B5DAE5-F5A5-4EB9-AB8E-760637ADC7F4}"/>
              </a:ext>
            </a:extLst>
          </p:cNvPr>
          <p:cNvSpPr txBox="1"/>
          <p:nvPr/>
        </p:nvSpPr>
        <p:spPr>
          <a:xfrm>
            <a:off x="5094673" y="1566854"/>
            <a:ext cx="195758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target=0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BR_TRANSACTION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code=3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"led.service"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2" name="사각형: 둥근 모서리 21">
            <a:extLst>
              <a:ext uri="{FF2B5EF4-FFF2-40B4-BE49-F238E27FC236}">
                <a16:creationId xmlns:a16="http://schemas.microsoft.com/office/drawing/2014/main" id="{99740349-658E-4FA6-A7EF-097C329C781C}"/>
              </a:ext>
            </a:extLst>
          </p:cNvPr>
          <p:cNvSpPr/>
          <p:nvPr/>
        </p:nvSpPr>
        <p:spPr>
          <a:xfrm>
            <a:off x="5467072" y="5475867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140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C9D86E7-392C-45C0-959B-41C13FE093EF}"/>
              </a:ext>
            </a:extLst>
          </p:cNvPr>
          <p:cNvSpPr txBox="1"/>
          <p:nvPr/>
        </p:nvSpPr>
        <p:spPr>
          <a:xfrm>
            <a:off x="5496672" y="5089223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ref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24" name="직선 화살표 연결선 23">
            <a:extLst>
              <a:ext uri="{FF2B5EF4-FFF2-40B4-BE49-F238E27FC236}">
                <a16:creationId xmlns:a16="http://schemas.microsoft.com/office/drawing/2014/main" id="{7FCF189F-3796-421A-9AC8-02FCEA0D8A41}"/>
              </a:ext>
            </a:extLst>
          </p:cNvPr>
          <p:cNvCxnSpPr>
            <a:cxnSpLocks/>
            <a:stCxn id="8" idx="2"/>
            <a:endCxn id="23" idx="2"/>
          </p:cNvCxnSpPr>
          <p:nvPr/>
        </p:nvCxnSpPr>
        <p:spPr>
          <a:xfrm flipH="1">
            <a:off x="5778961" y="5094476"/>
            <a:ext cx="643983" cy="364079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사각형: 둥근 모서리 28">
            <a:extLst>
              <a:ext uri="{FF2B5EF4-FFF2-40B4-BE49-F238E27FC236}">
                <a16:creationId xmlns:a16="http://schemas.microsoft.com/office/drawing/2014/main" id="{4738E314-6B58-4647-BE19-A1D3DFBEA937}"/>
              </a:ext>
            </a:extLst>
          </p:cNvPr>
          <p:cNvSpPr/>
          <p:nvPr/>
        </p:nvSpPr>
        <p:spPr>
          <a:xfrm>
            <a:off x="2051771" y="4540478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DC5FCF5-A363-4E6E-AC10-730CA8ED10E2}"/>
              </a:ext>
            </a:extLst>
          </p:cNvPr>
          <p:cNvSpPr txBox="1"/>
          <p:nvPr/>
        </p:nvSpPr>
        <p:spPr>
          <a:xfrm>
            <a:off x="2081371" y="4153834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1" name="사각형: 둥근 모서리 30">
            <a:extLst>
              <a:ext uri="{FF2B5EF4-FFF2-40B4-BE49-F238E27FC236}">
                <a16:creationId xmlns:a16="http://schemas.microsoft.com/office/drawing/2014/main" id="{3E27EF68-E570-4CF6-A29B-D2C342A314B3}"/>
              </a:ext>
            </a:extLst>
          </p:cNvPr>
          <p:cNvSpPr/>
          <p:nvPr/>
        </p:nvSpPr>
        <p:spPr>
          <a:xfrm>
            <a:off x="2867270" y="5458555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b="1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0x1000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A1C2EF1-0B14-4C52-9BE8-F66507C38655}"/>
              </a:ext>
            </a:extLst>
          </p:cNvPr>
          <p:cNvSpPr txBox="1"/>
          <p:nvPr/>
        </p:nvSpPr>
        <p:spPr>
          <a:xfrm>
            <a:off x="2896870" y="5071911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node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3" name="직선 화살표 연결선 32">
            <a:extLst>
              <a:ext uri="{FF2B5EF4-FFF2-40B4-BE49-F238E27FC236}">
                <a16:creationId xmlns:a16="http://schemas.microsoft.com/office/drawing/2014/main" id="{F9B6894A-45CF-4D22-B1AE-31599FE7D70C}"/>
              </a:ext>
            </a:extLst>
          </p:cNvPr>
          <p:cNvCxnSpPr>
            <a:cxnSpLocks/>
            <a:stCxn id="29" idx="2"/>
            <a:endCxn id="32" idx="2"/>
          </p:cNvCxnSpPr>
          <p:nvPr/>
        </p:nvCxnSpPr>
        <p:spPr>
          <a:xfrm>
            <a:off x="2411802" y="4909810"/>
            <a:ext cx="830676" cy="531433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E686BE2A-B68A-46B4-BF86-F9C7F587A9CA}"/>
              </a:ext>
            </a:extLst>
          </p:cNvPr>
          <p:cNvSpPr/>
          <p:nvPr/>
        </p:nvSpPr>
        <p:spPr>
          <a:xfrm>
            <a:off x="-468560" y="1566854"/>
            <a:ext cx="1167967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Led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C34B0A30-F1C4-43E7-81AC-0857CAACC168}"/>
              </a:ext>
            </a:extLst>
          </p:cNvPr>
          <p:cNvSpPr txBox="1"/>
          <p:nvPr/>
        </p:nvSpPr>
        <p:spPr>
          <a:xfrm>
            <a:off x="-1404646" y="1329807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0x1000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7" name="직선 화살표 연결선 36">
            <a:extLst>
              <a:ext uri="{FF2B5EF4-FFF2-40B4-BE49-F238E27FC236}">
                <a16:creationId xmlns:a16="http://schemas.microsoft.com/office/drawing/2014/main" id="{00BF1792-427E-4DEE-BE31-60D7B9E37302}"/>
              </a:ext>
            </a:extLst>
          </p:cNvPr>
          <p:cNvCxnSpPr>
            <a:cxnSpLocks/>
            <a:stCxn id="22" idx="1"/>
            <a:endCxn id="31" idx="3"/>
          </p:cNvCxnSpPr>
          <p:nvPr/>
        </p:nvCxnSpPr>
        <p:spPr>
          <a:xfrm flipH="1" flipV="1">
            <a:off x="3587332" y="5643221"/>
            <a:ext cx="1879740" cy="17312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99158DA2-9657-4CB3-840D-4923CF36D6AA}"/>
              </a:ext>
            </a:extLst>
          </p:cNvPr>
          <p:cNvSpPr/>
          <p:nvPr/>
        </p:nvSpPr>
        <p:spPr>
          <a:xfrm>
            <a:off x="8172399" y="3284984"/>
            <a:ext cx="648047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140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487EB2A8-4D5D-4BC1-84C2-FB56802C806B}"/>
              </a:ext>
            </a:extLst>
          </p:cNvPr>
          <p:cNvSpPr/>
          <p:nvPr/>
        </p:nvSpPr>
        <p:spPr>
          <a:xfrm>
            <a:off x="8820446" y="3284984"/>
            <a:ext cx="1872233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"led.service"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1C165F3D-BD96-4557-896B-B36F15D457E6}"/>
              </a:ext>
            </a:extLst>
          </p:cNvPr>
          <p:cNvSpPr/>
          <p:nvPr/>
        </p:nvSpPr>
        <p:spPr>
          <a:xfrm>
            <a:off x="8172399" y="908720"/>
            <a:ext cx="648047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BB86673A-A088-4159-867F-7AD1AE245862}"/>
              </a:ext>
            </a:extLst>
          </p:cNvPr>
          <p:cNvSpPr txBox="1"/>
          <p:nvPr/>
        </p:nvSpPr>
        <p:spPr>
          <a:xfrm>
            <a:off x="8204969" y="541168"/>
            <a:ext cx="10711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svclist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45" name="연결선: 꺾임 44">
            <a:extLst>
              <a:ext uri="{FF2B5EF4-FFF2-40B4-BE49-F238E27FC236}">
                <a16:creationId xmlns:a16="http://schemas.microsoft.com/office/drawing/2014/main" id="{2D2565FE-F3FD-479D-94CF-A2755C3E3F3E}"/>
              </a:ext>
            </a:extLst>
          </p:cNvPr>
          <p:cNvCxnSpPr>
            <a:cxnSpLocks/>
            <a:stCxn id="42" idx="3"/>
            <a:endCxn id="50" idx="1"/>
          </p:cNvCxnSpPr>
          <p:nvPr/>
        </p:nvCxnSpPr>
        <p:spPr>
          <a:xfrm flipH="1">
            <a:off x="8162781" y="1093386"/>
            <a:ext cx="657665" cy="1168630"/>
          </a:xfrm>
          <a:prstGeom prst="bentConnector5">
            <a:avLst>
              <a:gd name="adj1" fmla="val -34759"/>
              <a:gd name="adj2" fmla="val 49035"/>
              <a:gd name="adj3" fmla="val 134759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직사각형 47">
            <a:extLst>
              <a:ext uri="{FF2B5EF4-FFF2-40B4-BE49-F238E27FC236}">
                <a16:creationId xmlns:a16="http://schemas.microsoft.com/office/drawing/2014/main" id="{276DA9CD-9805-4CEE-9686-98C0D22F4734}"/>
              </a:ext>
            </a:extLst>
          </p:cNvPr>
          <p:cNvSpPr/>
          <p:nvPr/>
        </p:nvSpPr>
        <p:spPr>
          <a:xfrm>
            <a:off x="8172399" y="2653899"/>
            <a:ext cx="648047" cy="414435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...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9" name="직사각형 48">
            <a:extLst>
              <a:ext uri="{FF2B5EF4-FFF2-40B4-BE49-F238E27FC236}">
                <a16:creationId xmlns:a16="http://schemas.microsoft.com/office/drawing/2014/main" id="{F1558A28-75B0-40F7-B28E-71DB259F4D26}"/>
              </a:ext>
            </a:extLst>
          </p:cNvPr>
          <p:cNvSpPr/>
          <p:nvPr/>
        </p:nvSpPr>
        <p:spPr>
          <a:xfrm>
            <a:off x="8820446" y="2653899"/>
            <a:ext cx="1872233" cy="414435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"nfc"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3552508D-4E5B-4532-895E-C208633AA29F}"/>
              </a:ext>
            </a:extLst>
          </p:cNvPr>
          <p:cNvSpPr/>
          <p:nvPr/>
        </p:nvSpPr>
        <p:spPr>
          <a:xfrm>
            <a:off x="8162781" y="2054798"/>
            <a:ext cx="648047" cy="414435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1" name="직사각형 50">
            <a:extLst>
              <a:ext uri="{FF2B5EF4-FFF2-40B4-BE49-F238E27FC236}">
                <a16:creationId xmlns:a16="http://schemas.microsoft.com/office/drawing/2014/main" id="{10B5CC54-5EDA-407C-ABC8-E82C87783F5B}"/>
              </a:ext>
            </a:extLst>
          </p:cNvPr>
          <p:cNvSpPr/>
          <p:nvPr/>
        </p:nvSpPr>
        <p:spPr>
          <a:xfrm>
            <a:off x="8810828" y="2054798"/>
            <a:ext cx="1872233" cy="414435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"sip"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53" name="연결선: 꺾임 52">
            <a:extLst>
              <a:ext uri="{FF2B5EF4-FFF2-40B4-BE49-F238E27FC236}">
                <a16:creationId xmlns:a16="http://schemas.microsoft.com/office/drawing/2014/main" id="{C46C43B9-F40A-4C84-8CEF-54F059428C2F}"/>
              </a:ext>
            </a:extLst>
          </p:cNvPr>
          <p:cNvCxnSpPr>
            <a:cxnSpLocks/>
            <a:stCxn id="51" idx="3"/>
            <a:endCxn id="48" idx="1"/>
          </p:cNvCxnSpPr>
          <p:nvPr/>
        </p:nvCxnSpPr>
        <p:spPr>
          <a:xfrm flipH="1">
            <a:off x="8172399" y="2262016"/>
            <a:ext cx="2510662" cy="599101"/>
          </a:xfrm>
          <a:prstGeom prst="bentConnector5">
            <a:avLst>
              <a:gd name="adj1" fmla="val -9105"/>
              <a:gd name="adj2" fmla="val 50000"/>
              <a:gd name="adj3" fmla="val 109105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연결선: 꺾임 55">
            <a:extLst>
              <a:ext uri="{FF2B5EF4-FFF2-40B4-BE49-F238E27FC236}">
                <a16:creationId xmlns:a16="http://schemas.microsoft.com/office/drawing/2014/main" id="{2A0FBBE2-843E-4518-8B93-9657708C04C9}"/>
              </a:ext>
            </a:extLst>
          </p:cNvPr>
          <p:cNvCxnSpPr>
            <a:cxnSpLocks/>
            <a:stCxn id="49" idx="3"/>
            <a:endCxn id="40" idx="1"/>
          </p:cNvCxnSpPr>
          <p:nvPr/>
        </p:nvCxnSpPr>
        <p:spPr>
          <a:xfrm flipH="1">
            <a:off x="8172399" y="2861117"/>
            <a:ext cx="2520280" cy="608533"/>
          </a:xfrm>
          <a:prstGeom prst="bentConnector5">
            <a:avLst>
              <a:gd name="adj1" fmla="val -9070"/>
              <a:gd name="adj2" fmla="val 51853"/>
              <a:gd name="adj3" fmla="val 10907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5399093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FBE5B5B0-BD59-403A-AC0C-0B59C3A7717E}"/>
              </a:ext>
            </a:extLst>
          </p:cNvPr>
          <p:cNvCxnSpPr>
            <a:cxnSpLocks/>
          </p:cNvCxnSpPr>
          <p:nvPr/>
        </p:nvCxnSpPr>
        <p:spPr>
          <a:xfrm>
            <a:off x="7841679" y="692696"/>
            <a:ext cx="0" cy="374441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DC53D4CE-5DA2-46C7-83BD-EF95372BE048}"/>
              </a:ext>
            </a:extLst>
          </p:cNvPr>
          <p:cNvSpPr txBox="1"/>
          <p:nvPr/>
        </p:nvSpPr>
        <p:spPr>
          <a:xfrm>
            <a:off x="6862885" y="188640"/>
            <a:ext cx="1957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servicemanager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9F77B281-4FE1-481D-B910-9A15885E2C2A}"/>
              </a:ext>
            </a:extLst>
          </p:cNvPr>
          <p:cNvSpPr/>
          <p:nvPr/>
        </p:nvSpPr>
        <p:spPr>
          <a:xfrm>
            <a:off x="6062913" y="4725144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4752412-A694-4244-8C1F-3D0A4CD98AC2}"/>
              </a:ext>
            </a:extLst>
          </p:cNvPr>
          <p:cNvSpPr txBox="1"/>
          <p:nvPr/>
        </p:nvSpPr>
        <p:spPr>
          <a:xfrm>
            <a:off x="6092513" y="4338500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BF58A526-5069-4353-9E81-9CB4CBD0D408}"/>
              </a:ext>
            </a:extLst>
          </p:cNvPr>
          <p:cNvSpPr/>
          <p:nvPr/>
        </p:nvSpPr>
        <p:spPr>
          <a:xfrm>
            <a:off x="6794308" y="5493179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A40AF6E-7C3E-4C61-B775-C25101CF71F8}"/>
              </a:ext>
            </a:extLst>
          </p:cNvPr>
          <p:cNvSpPr txBox="1"/>
          <p:nvPr/>
        </p:nvSpPr>
        <p:spPr>
          <a:xfrm>
            <a:off x="6823908" y="5106535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node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173C84AB-2F20-4281-AD1E-9270B3924F0C}"/>
              </a:ext>
            </a:extLst>
          </p:cNvPr>
          <p:cNvCxnSpPr>
            <a:stCxn id="8" idx="2"/>
            <a:endCxn id="11" idx="2"/>
          </p:cNvCxnSpPr>
          <p:nvPr/>
        </p:nvCxnSpPr>
        <p:spPr>
          <a:xfrm>
            <a:off x="6422944" y="5094476"/>
            <a:ext cx="746572" cy="381391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id="{67F49B4B-D6D9-4A75-A8AE-1B5B83D6AE42}"/>
              </a:ext>
            </a:extLst>
          </p:cNvPr>
          <p:cNvCxnSpPr>
            <a:cxnSpLocks/>
          </p:cNvCxnSpPr>
          <p:nvPr/>
        </p:nvCxnSpPr>
        <p:spPr>
          <a:xfrm>
            <a:off x="939031" y="714917"/>
            <a:ext cx="0" cy="374441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B7AF2FB8-B576-4166-88A7-F67A78B0BE6C}"/>
              </a:ext>
            </a:extLst>
          </p:cNvPr>
          <p:cNvSpPr txBox="1"/>
          <p:nvPr/>
        </p:nvSpPr>
        <p:spPr>
          <a:xfrm>
            <a:off x="484585" y="351936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ledApp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A37301A-E008-4373-815D-94A18B573B05}"/>
              </a:ext>
            </a:extLst>
          </p:cNvPr>
          <p:cNvSpPr txBox="1"/>
          <p:nvPr/>
        </p:nvSpPr>
        <p:spPr>
          <a:xfrm>
            <a:off x="251520" y="41797"/>
            <a:ext cx="16962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>
                <a:latin typeface="Consolas" pitchFamily="49" charset="0"/>
                <a:cs typeface="Consolas" pitchFamily="49" charset="0"/>
              </a:rPr>
              <a:t>서비스의 검색</a:t>
            </a:r>
          </a:p>
        </p:txBody>
      </p:sp>
      <p:cxnSp>
        <p:nvCxnSpPr>
          <p:cNvPr id="16" name="직선 연결선 15">
            <a:extLst>
              <a:ext uri="{FF2B5EF4-FFF2-40B4-BE49-F238E27FC236}">
                <a16:creationId xmlns:a16="http://schemas.microsoft.com/office/drawing/2014/main" id="{87DD920E-EB16-405C-8DF9-A18667644B5F}"/>
              </a:ext>
            </a:extLst>
          </p:cNvPr>
          <p:cNvCxnSpPr>
            <a:cxnSpLocks/>
          </p:cNvCxnSpPr>
          <p:nvPr/>
        </p:nvCxnSpPr>
        <p:spPr>
          <a:xfrm>
            <a:off x="4355976" y="721268"/>
            <a:ext cx="0" cy="374441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F7F6F610-3A2D-4042-B84D-C8CB4B4714D2}"/>
              </a:ext>
            </a:extLst>
          </p:cNvPr>
          <p:cNvSpPr txBox="1"/>
          <p:nvPr/>
        </p:nvSpPr>
        <p:spPr>
          <a:xfrm>
            <a:off x="3377182" y="315951"/>
            <a:ext cx="18309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binder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driver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4" name="직선 화살표 연결선 3">
            <a:extLst>
              <a:ext uri="{FF2B5EF4-FFF2-40B4-BE49-F238E27FC236}">
                <a16:creationId xmlns:a16="http://schemas.microsoft.com/office/drawing/2014/main" id="{97D6C602-FC89-46B6-87C4-9F4B7E37B176}"/>
              </a:ext>
            </a:extLst>
          </p:cNvPr>
          <p:cNvCxnSpPr/>
          <p:nvPr/>
        </p:nvCxnSpPr>
        <p:spPr>
          <a:xfrm>
            <a:off x="939031" y="908720"/>
            <a:ext cx="3416945" cy="28803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A0EABF94-6EC3-49B2-9D35-9B3B7ABB90ED}"/>
              </a:ext>
            </a:extLst>
          </p:cNvPr>
          <p:cNvSpPr txBox="1"/>
          <p:nvPr/>
        </p:nvSpPr>
        <p:spPr>
          <a:xfrm>
            <a:off x="1178636" y="1196752"/>
            <a:ext cx="195758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target=0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BC_TRANSACTION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code=2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"led.service"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C871524F-78A3-41CF-837B-C35DF76162AE}"/>
              </a:ext>
            </a:extLst>
          </p:cNvPr>
          <p:cNvCxnSpPr/>
          <p:nvPr/>
        </p:nvCxnSpPr>
        <p:spPr>
          <a:xfrm>
            <a:off x="4390355" y="1226441"/>
            <a:ext cx="3416945" cy="28803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E1B5DAE5-F5A5-4EB9-AB8E-760637ADC7F4}"/>
              </a:ext>
            </a:extLst>
          </p:cNvPr>
          <p:cNvSpPr txBox="1"/>
          <p:nvPr/>
        </p:nvSpPr>
        <p:spPr>
          <a:xfrm>
            <a:off x="5094673" y="1566854"/>
            <a:ext cx="195758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target=0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BR_TRANSACTION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code=2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"led.service"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2" name="사각형: 둥근 모서리 21">
            <a:extLst>
              <a:ext uri="{FF2B5EF4-FFF2-40B4-BE49-F238E27FC236}">
                <a16:creationId xmlns:a16="http://schemas.microsoft.com/office/drawing/2014/main" id="{99740349-658E-4FA6-A7EF-097C329C781C}"/>
              </a:ext>
            </a:extLst>
          </p:cNvPr>
          <p:cNvSpPr/>
          <p:nvPr/>
        </p:nvSpPr>
        <p:spPr>
          <a:xfrm>
            <a:off x="5467072" y="5475867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140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C9D86E7-392C-45C0-959B-41C13FE093EF}"/>
              </a:ext>
            </a:extLst>
          </p:cNvPr>
          <p:cNvSpPr txBox="1"/>
          <p:nvPr/>
        </p:nvSpPr>
        <p:spPr>
          <a:xfrm>
            <a:off x="5496672" y="5089223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ref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24" name="직선 화살표 연결선 23">
            <a:extLst>
              <a:ext uri="{FF2B5EF4-FFF2-40B4-BE49-F238E27FC236}">
                <a16:creationId xmlns:a16="http://schemas.microsoft.com/office/drawing/2014/main" id="{7FCF189F-3796-421A-9AC8-02FCEA0D8A41}"/>
              </a:ext>
            </a:extLst>
          </p:cNvPr>
          <p:cNvCxnSpPr>
            <a:cxnSpLocks/>
            <a:stCxn id="8" idx="2"/>
            <a:endCxn id="23" idx="2"/>
          </p:cNvCxnSpPr>
          <p:nvPr/>
        </p:nvCxnSpPr>
        <p:spPr>
          <a:xfrm flipH="1">
            <a:off x="5778961" y="5094476"/>
            <a:ext cx="643983" cy="364079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사각형: 둥근 모서리 28">
            <a:extLst>
              <a:ext uri="{FF2B5EF4-FFF2-40B4-BE49-F238E27FC236}">
                <a16:creationId xmlns:a16="http://schemas.microsoft.com/office/drawing/2014/main" id="{4738E314-6B58-4647-BE19-A1D3DFBEA937}"/>
              </a:ext>
            </a:extLst>
          </p:cNvPr>
          <p:cNvSpPr/>
          <p:nvPr/>
        </p:nvSpPr>
        <p:spPr>
          <a:xfrm>
            <a:off x="2122495" y="4188458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DC5FCF5-A363-4E6E-AC10-730CA8ED10E2}"/>
              </a:ext>
            </a:extLst>
          </p:cNvPr>
          <p:cNvSpPr txBox="1"/>
          <p:nvPr/>
        </p:nvSpPr>
        <p:spPr>
          <a:xfrm>
            <a:off x="2152095" y="3801814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1" name="사각형: 둥근 모서리 30">
            <a:extLst>
              <a:ext uri="{FF2B5EF4-FFF2-40B4-BE49-F238E27FC236}">
                <a16:creationId xmlns:a16="http://schemas.microsoft.com/office/drawing/2014/main" id="{3E27EF68-E570-4CF6-A29B-D2C342A314B3}"/>
              </a:ext>
            </a:extLst>
          </p:cNvPr>
          <p:cNvSpPr/>
          <p:nvPr/>
        </p:nvSpPr>
        <p:spPr>
          <a:xfrm>
            <a:off x="2937994" y="5106535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b="1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0x1000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A1C2EF1-0B14-4C52-9BE8-F66507C38655}"/>
              </a:ext>
            </a:extLst>
          </p:cNvPr>
          <p:cNvSpPr txBox="1"/>
          <p:nvPr/>
        </p:nvSpPr>
        <p:spPr>
          <a:xfrm>
            <a:off x="2967594" y="4719891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node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3" name="직선 화살표 연결선 32">
            <a:extLst>
              <a:ext uri="{FF2B5EF4-FFF2-40B4-BE49-F238E27FC236}">
                <a16:creationId xmlns:a16="http://schemas.microsoft.com/office/drawing/2014/main" id="{F9B6894A-45CF-4D22-B1AE-31599FE7D70C}"/>
              </a:ext>
            </a:extLst>
          </p:cNvPr>
          <p:cNvCxnSpPr>
            <a:cxnSpLocks/>
            <a:stCxn id="29" idx="2"/>
            <a:endCxn id="32" idx="2"/>
          </p:cNvCxnSpPr>
          <p:nvPr/>
        </p:nvCxnSpPr>
        <p:spPr>
          <a:xfrm>
            <a:off x="2482526" y="4557790"/>
            <a:ext cx="830676" cy="531433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>
            <a:extLst>
              <a:ext uri="{FF2B5EF4-FFF2-40B4-BE49-F238E27FC236}">
                <a16:creationId xmlns:a16="http://schemas.microsoft.com/office/drawing/2014/main" id="{00BF1792-427E-4DEE-BE31-60D7B9E37302}"/>
              </a:ext>
            </a:extLst>
          </p:cNvPr>
          <p:cNvCxnSpPr>
            <a:cxnSpLocks/>
            <a:stCxn id="22" idx="1"/>
            <a:endCxn id="31" idx="3"/>
          </p:cNvCxnSpPr>
          <p:nvPr/>
        </p:nvCxnSpPr>
        <p:spPr>
          <a:xfrm flipH="1" flipV="1">
            <a:off x="3658056" y="5291201"/>
            <a:ext cx="1809016" cy="369332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99158DA2-9657-4CB3-840D-4923CF36D6AA}"/>
              </a:ext>
            </a:extLst>
          </p:cNvPr>
          <p:cNvSpPr/>
          <p:nvPr/>
        </p:nvSpPr>
        <p:spPr>
          <a:xfrm>
            <a:off x="8172399" y="3284984"/>
            <a:ext cx="648047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140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487EB2A8-4D5D-4BC1-84C2-FB56802C806B}"/>
              </a:ext>
            </a:extLst>
          </p:cNvPr>
          <p:cNvSpPr/>
          <p:nvPr/>
        </p:nvSpPr>
        <p:spPr>
          <a:xfrm>
            <a:off x="8820446" y="3284984"/>
            <a:ext cx="1872233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"led.service"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1C165F3D-BD96-4557-896B-B36F15D457E6}"/>
              </a:ext>
            </a:extLst>
          </p:cNvPr>
          <p:cNvSpPr/>
          <p:nvPr/>
        </p:nvSpPr>
        <p:spPr>
          <a:xfrm>
            <a:off x="8172399" y="908720"/>
            <a:ext cx="648047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BB86673A-A088-4159-867F-7AD1AE245862}"/>
              </a:ext>
            </a:extLst>
          </p:cNvPr>
          <p:cNvSpPr txBox="1"/>
          <p:nvPr/>
        </p:nvSpPr>
        <p:spPr>
          <a:xfrm>
            <a:off x="8204969" y="541168"/>
            <a:ext cx="10711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svclist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45" name="연결선: 꺾임 44">
            <a:extLst>
              <a:ext uri="{FF2B5EF4-FFF2-40B4-BE49-F238E27FC236}">
                <a16:creationId xmlns:a16="http://schemas.microsoft.com/office/drawing/2014/main" id="{2D2565FE-F3FD-479D-94CF-A2755C3E3F3E}"/>
              </a:ext>
            </a:extLst>
          </p:cNvPr>
          <p:cNvCxnSpPr>
            <a:cxnSpLocks/>
            <a:stCxn id="42" idx="3"/>
            <a:endCxn id="50" idx="1"/>
          </p:cNvCxnSpPr>
          <p:nvPr/>
        </p:nvCxnSpPr>
        <p:spPr>
          <a:xfrm flipH="1">
            <a:off x="8162781" y="1093386"/>
            <a:ext cx="657665" cy="1168630"/>
          </a:xfrm>
          <a:prstGeom prst="bentConnector5">
            <a:avLst>
              <a:gd name="adj1" fmla="val -34759"/>
              <a:gd name="adj2" fmla="val 49035"/>
              <a:gd name="adj3" fmla="val 134759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직사각형 47">
            <a:extLst>
              <a:ext uri="{FF2B5EF4-FFF2-40B4-BE49-F238E27FC236}">
                <a16:creationId xmlns:a16="http://schemas.microsoft.com/office/drawing/2014/main" id="{276DA9CD-9805-4CEE-9686-98C0D22F4734}"/>
              </a:ext>
            </a:extLst>
          </p:cNvPr>
          <p:cNvSpPr/>
          <p:nvPr/>
        </p:nvSpPr>
        <p:spPr>
          <a:xfrm>
            <a:off x="8172399" y="2653899"/>
            <a:ext cx="648047" cy="414435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...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9" name="직사각형 48">
            <a:extLst>
              <a:ext uri="{FF2B5EF4-FFF2-40B4-BE49-F238E27FC236}">
                <a16:creationId xmlns:a16="http://schemas.microsoft.com/office/drawing/2014/main" id="{F1558A28-75B0-40F7-B28E-71DB259F4D26}"/>
              </a:ext>
            </a:extLst>
          </p:cNvPr>
          <p:cNvSpPr/>
          <p:nvPr/>
        </p:nvSpPr>
        <p:spPr>
          <a:xfrm>
            <a:off x="8820446" y="2653899"/>
            <a:ext cx="1872233" cy="414435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"nfc"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3552508D-4E5B-4532-895E-C208633AA29F}"/>
              </a:ext>
            </a:extLst>
          </p:cNvPr>
          <p:cNvSpPr/>
          <p:nvPr/>
        </p:nvSpPr>
        <p:spPr>
          <a:xfrm>
            <a:off x="8162781" y="2054798"/>
            <a:ext cx="648047" cy="414435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1" name="직사각형 50">
            <a:extLst>
              <a:ext uri="{FF2B5EF4-FFF2-40B4-BE49-F238E27FC236}">
                <a16:creationId xmlns:a16="http://schemas.microsoft.com/office/drawing/2014/main" id="{10B5CC54-5EDA-407C-ABC8-E82C87783F5B}"/>
              </a:ext>
            </a:extLst>
          </p:cNvPr>
          <p:cNvSpPr/>
          <p:nvPr/>
        </p:nvSpPr>
        <p:spPr>
          <a:xfrm>
            <a:off x="8810828" y="2054798"/>
            <a:ext cx="1872233" cy="414435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"sip"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53" name="연결선: 꺾임 52">
            <a:extLst>
              <a:ext uri="{FF2B5EF4-FFF2-40B4-BE49-F238E27FC236}">
                <a16:creationId xmlns:a16="http://schemas.microsoft.com/office/drawing/2014/main" id="{C46C43B9-F40A-4C84-8CEF-54F059428C2F}"/>
              </a:ext>
            </a:extLst>
          </p:cNvPr>
          <p:cNvCxnSpPr>
            <a:cxnSpLocks/>
            <a:stCxn id="51" idx="3"/>
            <a:endCxn id="48" idx="1"/>
          </p:cNvCxnSpPr>
          <p:nvPr/>
        </p:nvCxnSpPr>
        <p:spPr>
          <a:xfrm flipH="1">
            <a:off x="8172399" y="2262016"/>
            <a:ext cx="2510662" cy="599101"/>
          </a:xfrm>
          <a:prstGeom prst="bentConnector5">
            <a:avLst>
              <a:gd name="adj1" fmla="val -9105"/>
              <a:gd name="adj2" fmla="val 50000"/>
              <a:gd name="adj3" fmla="val 109105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연결선: 꺾임 55">
            <a:extLst>
              <a:ext uri="{FF2B5EF4-FFF2-40B4-BE49-F238E27FC236}">
                <a16:creationId xmlns:a16="http://schemas.microsoft.com/office/drawing/2014/main" id="{2A0FBBE2-843E-4518-8B93-9657708C04C9}"/>
              </a:ext>
            </a:extLst>
          </p:cNvPr>
          <p:cNvCxnSpPr>
            <a:cxnSpLocks/>
            <a:stCxn id="49" idx="3"/>
            <a:endCxn id="40" idx="1"/>
          </p:cNvCxnSpPr>
          <p:nvPr/>
        </p:nvCxnSpPr>
        <p:spPr>
          <a:xfrm flipH="1">
            <a:off x="8172399" y="2861117"/>
            <a:ext cx="2520280" cy="608533"/>
          </a:xfrm>
          <a:prstGeom prst="bentConnector5">
            <a:avLst>
              <a:gd name="adj1" fmla="val -9070"/>
              <a:gd name="adj2" fmla="val 51853"/>
              <a:gd name="adj3" fmla="val 10907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사각형: 둥근 모서리 43">
            <a:extLst>
              <a:ext uri="{FF2B5EF4-FFF2-40B4-BE49-F238E27FC236}">
                <a16:creationId xmlns:a16="http://schemas.microsoft.com/office/drawing/2014/main" id="{3D20EB75-23EF-4BAA-B357-85A2B582468B}"/>
              </a:ext>
            </a:extLst>
          </p:cNvPr>
          <p:cNvSpPr/>
          <p:nvPr/>
        </p:nvSpPr>
        <p:spPr>
          <a:xfrm>
            <a:off x="1128978" y="5764614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D30A2DFE-60D0-4852-BEE1-47B072719EBD}"/>
              </a:ext>
            </a:extLst>
          </p:cNvPr>
          <p:cNvSpPr txBox="1"/>
          <p:nvPr/>
        </p:nvSpPr>
        <p:spPr>
          <a:xfrm>
            <a:off x="1158578" y="5377970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47" name="직선 화살표 연결선 46">
            <a:extLst>
              <a:ext uri="{FF2B5EF4-FFF2-40B4-BE49-F238E27FC236}">
                <a16:creationId xmlns:a16="http://schemas.microsoft.com/office/drawing/2014/main" id="{58113929-885E-4DBA-B0D9-D6DFEB5F6A92}"/>
              </a:ext>
            </a:extLst>
          </p:cNvPr>
          <p:cNvCxnSpPr>
            <a:cxnSpLocks/>
          </p:cNvCxnSpPr>
          <p:nvPr/>
        </p:nvCxnSpPr>
        <p:spPr>
          <a:xfrm flipH="1">
            <a:off x="4390355" y="2685883"/>
            <a:ext cx="3416945" cy="30995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>
            <a:extLst>
              <a:ext uri="{FF2B5EF4-FFF2-40B4-BE49-F238E27FC236}">
                <a16:creationId xmlns:a16="http://schemas.microsoft.com/office/drawing/2014/main" id="{4AAA4D1B-230C-4CFB-A962-6CD77F3752E5}"/>
              </a:ext>
            </a:extLst>
          </p:cNvPr>
          <p:cNvSpPr txBox="1"/>
          <p:nvPr/>
        </p:nvSpPr>
        <p:spPr>
          <a:xfrm>
            <a:off x="5208340" y="2863194"/>
            <a:ext cx="14510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BC_REPLY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handle=140</a:t>
            </a:r>
          </a:p>
        </p:txBody>
      </p:sp>
      <p:cxnSp>
        <p:nvCxnSpPr>
          <p:cNvPr id="54" name="직선 화살표 연결선 53">
            <a:extLst>
              <a:ext uri="{FF2B5EF4-FFF2-40B4-BE49-F238E27FC236}">
                <a16:creationId xmlns:a16="http://schemas.microsoft.com/office/drawing/2014/main" id="{6C18229D-BC5F-4510-88B0-5A54F5B73C59}"/>
              </a:ext>
            </a:extLst>
          </p:cNvPr>
          <p:cNvCxnSpPr>
            <a:cxnSpLocks/>
          </p:cNvCxnSpPr>
          <p:nvPr/>
        </p:nvCxnSpPr>
        <p:spPr>
          <a:xfrm flipH="1">
            <a:off x="914060" y="3003191"/>
            <a:ext cx="3416945" cy="30995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2739C275-8D4C-44DE-BAAE-E3A2872075A2}"/>
              </a:ext>
            </a:extLst>
          </p:cNvPr>
          <p:cNvSpPr txBox="1"/>
          <p:nvPr/>
        </p:nvSpPr>
        <p:spPr>
          <a:xfrm>
            <a:off x="2235307" y="3133482"/>
            <a:ext cx="11977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BR_REPLY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handle=1</a:t>
            </a:r>
          </a:p>
        </p:txBody>
      </p:sp>
      <p:sp>
        <p:nvSpPr>
          <p:cNvPr id="57" name="사각형: 둥근 모서리 56">
            <a:extLst>
              <a:ext uri="{FF2B5EF4-FFF2-40B4-BE49-F238E27FC236}">
                <a16:creationId xmlns:a16="http://schemas.microsoft.com/office/drawing/2014/main" id="{80FB9605-5D66-435C-A964-B3DC6633B511}"/>
              </a:ext>
            </a:extLst>
          </p:cNvPr>
          <p:cNvSpPr/>
          <p:nvPr/>
        </p:nvSpPr>
        <p:spPr>
          <a:xfrm>
            <a:off x="1792064" y="6437945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35C9DA2B-7EEC-48A8-A463-97E998BBE6B6}"/>
              </a:ext>
            </a:extLst>
          </p:cNvPr>
          <p:cNvSpPr txBox="1"/>
          <p:nvPr/>
        </p:nvSpPr>
        <p:spPr>
          <a:xfrm>
            <a:off x="1821664" y="6051301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ref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59" name="직선 화살표 연결선 58">
            <a:extLst>
              <a:ext uri="{FF2B5EF4-FFF2-40B4-BE49-F238E27FC236}">
                <a16:creationId xmlns:a16="http://schemas.microsoft.com/office/drawing/2014/main" id="{58C86ACA-1BCE-41A6-8528-E81ED460349B}"/>
              </a:ext>
            </a:extLst>
          </p:cNvPr>
          <p:cNvCxnSpPr>
            <a:cxnSpLocks/>
            <a:stCxn id="44" idx="2"/>
            <a:endCxn id="58" idx="2"/>
          </p:cNvCxnSpPr>
          <p:nvPr/>
        </p:nvCxnSpPr>
        <p:spPr>
          <a:xfrm>
            <a:off x="1489009" y="6133946"/>
            <a:ext cx="614944" cy="286687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직선 화살표 연결선 59">
            <a:extLst>
              <a:ext uri="{FF2B5EF4-FFF2-40B4-BE49-F238E27FC236}">
                <a16:creationId xmlns:a16="http://schemas.microsoft.com/office/drawing/2014/main" id="{43390D93-7701-4622-A8C7-118B2B3741E5}"/>
              </a:ext>
            </a:extLst>
          </p:cNvPr>
          <p:cNvCxnSpPr>
            <a:cxnSpLocks/>
            <a:stCxn id="57" idx="3"/>
            <a:endCxn id="31" idx="2"/>
          </p:cNvCxnSpPr>
          <p:nvPr/>
        </p:nvCxnSpPr>
        <p:spPr>
          <a:xfrm flipV="1">
            <a:off x="2512126" y="5475867"/>
            <a:ext cx="785899" cy="1146744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667451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FBE5B5B0-BD59-403A-AC0C-0B59C3A7717E}"/>
              </a:ext>
            </a:extLst>
          </p:cNvPr>
          <p:cNvCxnSpPr>
            <a:cxnSpLocks/>
          </p:cNvCxnSpPr>
          <p:nvPr/>
        </p:nvCxnSpPr>
        <p:spPr>
          <a:xfrm>
            <a:off x="7841679" y="692696"/>
            <a:ext cx="0" cy="374441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DC53D4CE-5DA2-46C7-83BD-EF95372BE048}"/>
              </a:ext>
            </a:extLst>
          </p:cNvPr>
          <p:cNvSpPr txBox="1"/>
          <p:nvPr/>
        </p:nvSpPr>
        <p:spPr>
          <a:xfrm>
            <a:off x="6862885" y="188640"/>
            <a:ext cx="15776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led.service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id="{67F49B4B-D6D9-4A75-A8AE-1B5B83D6AE42}"/>
              </a:ext>
            </a:extLst>
          </p:cNvPr>
          <p:cNvCxnSpPr>
            <a:cxnSpLocks/>
          </p:cNvCxnSpPr>
          <p:nvPr/>
        </p:nvCxnSpPr>
        <p:spPr>
          <a:xfrm>
            <a:off x="939031" y="714917"/>
            <a:ext cx="0" cy="374441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B7AF2FB8-B576-4166-88A7-F67A78B0BE6C}"/>
              </a:ext>
            </a:extLst>
          </p:cNvPr>
          <p:cNvSpPr txBox="1"/>
          <p:nvPr/>
        </p:nvSpPr>
        <p:spPr>
          <a:xfrm>
            <a:off x="466786" y="345585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ledApp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A37301A-E008-4373-815D-94A18B573B05}"/>
              </a:ext>
            </a:extLst>
          </p:cNvPr>
          <p:cNvSpPr txBox="1"/>
          <p:nvPr/>
        </p:nvSpPr>
        <p:spPr>
          <a:xfrm>
            <a:off x="251520" y="41797"/>
            <a:ext cx="16962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>
                <a:latin typeface="Consolas" pitchFamily="49" charset="0"/>
                <a:cs typeface="Consolas" pitchFamily="49" charset="0"/>
              </a:rPr>
              <a:t>서비스의 호출</a:t>
            </a:r>
          </a:p>
        </p:txBody>
      </p:sp>
      <p:cxnSp>
        <p:nvCxnSpPr>
          <p:cNvPr id="16" name="직선 연결선 15">
            <a:extLst>
              <a:ext uri="{FF2B5EF4-FFF2-40B4-BE49-F238E27FC236}">
                <a16:creationId xmlns:a16="http://schemas.microsoft.com/office/drawing/2014/main" id="{87DD920E-EB16-405C-8DF9-A18667644B5F}"/>
              </a:ext>
            </a:extLst>
          </p:cNvPr>
          <p:cNvCxnSpPr>
            <a:cxnSpLocks/>
          </p:cNvCxnSpPr>
          <p:nvPr/>
        </p:nvCxnSpPr>
        <p:spPr>
          <a:xfrm>
            <a:off x="4355976" y="721268"/>
            <a:ext cx="0" cy="374441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F7F6F610-3A2D-4042-B84D-C8CB4B4714D2}"/>
              </a:ext>
            </a:extLst>
          </p:cNvPr>
          <p:cNvSpPr txBox="1"/>
          <p:nvPr/>
        </p:nvSpPr>
        <p:spPr>
          <a:xfrm>
            <a:off x="3377182" y="315951"/>
            <a:ext cx="18309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binder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driver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4" name="직선 화살표 연결선 3">
            <a:extLst>
              <a:ext uri="{FF2B5EF4-FFF2-40B4-BE49-F238E27FC236}">
                <a16:creationId xmlns:a16="http://schemas.microsoft.com/office/drawing/2014/main" id="{97D6C602-FC89-46B6-87C4-9F4B7E37B176}"/>
              </a:ext>
            </a:extLst>
          </p:cNvPr>
          <p:cNvCxnSpPr/>
          <p:nvPr/>
        </p:nvCxnSpPr>
        <p:spPr>
          <a:xfrm>
            <a:off x="939031" y="908720"/>
            <a:ext cx="3416945" cy="28803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A0EABF94-6EC3-49B2-9D35-9B3B7ABB90ED}"/>
              </a:ext>
            </a:extLst>
          </p:cNvPr>
          <p:cNvSpPr txBox="1"/>
          <p:nvPr/>
        </p:nvSpPr>
        <p:spPr>
          <a:xfrm>
            <a:off x="1178636" y="1196752"/>
            <a:ext cx="195758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target=1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BC_TRANSACTION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code=1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LED_ON</a:t>
            </a:r>
          </a:p>
        </p:txBody>
      </p: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C871524F-78A3-41CF-837B-C35DF76162AE}"/>
              </a:ext>
            </a:extLst>
          </p:cNvPr>
          <p:cNvCxnSpPr/>
          <p:nvPr/>
        </p:nvCxnSpPr>
        <p:spPr>
          <a:xfrm>
            <a:off x="4390355" y="1226441"/>
            <a:ext cx="3416945" cy="28803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E1B5DAE5-F5A5-4EB9-AB8E-760637ADC7F4}"/>
              </a:ext>
            </a:extLst>
          </p:cNvPr>
          <p:cNvSpPr txBox="1"/>
          <p:nvPr/>
        </p:nvSpPr>
        <p:spPr>
          <a:xfrm>
            <a:off x="5094673" y="1566854"/>
            <a:ext cx="1957587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target=0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BR_TRANSACTION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code=1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LED_ON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0x1000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9" name="사각형: 둥근 모서리 28">
            <a:extLst>
              <a:ext uri="{FF2B5EF4-FFF2-40B4-BE49-F238E27FC236}">
                <a16:creationId xmlns:a16="http://schemas.microsoft.com/office/drawing/2014/main" id="{4738E314-6B58-4647-BE19-A1D3DFBEA937}"/>
              </a:ext>
            </a:extLst>
          </p:cNvPr>
          <p:cNvSpPr/>
          <p:nvPr/>
        </p:nvSpPr>
        <p:spPr>
          <a:xfrm>
            <a:off x="5507904" y="4653136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DC5FCF5-A363-4E6E-AC10-730CA8ED10E2}"/>
              </a:ext>
            </a:extLst>
          </p:cNvPr>
          <p:cNvSpPr txBox="1"/>
          <p:nvPr/>
        </p:nvSpPr>
        <p:spPr>
          <a:xfrm>
            <a:off x="5537504" y="4266492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1" name="사각형: 둥근 모서리 30">
            <a:extLst>
              <a:ext uri="{FF2B5EF4-FFF2-40B4-BE49-F238E27FC236}">
                <a16:creationId xmlns:a16="http://schemas.microsoft.com/office/drawing/2014/main" id="{3E27EF68-E570-4CF6-A29B-D2C342A314B3}"/>
              </a:ext>
            </a:extLst>
          </p:cNvPr>
          <p:cNvSpPr/>
          <p:nvPr/>
        </p:nvSpPr>
        <p:spPr>
          <a:xfrm>
            <a:off x="6323403" y="5571213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b="1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0x1000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A1C2EF1-0B14-4C52-9BE8-F66507C38655}"/>
              </a:ext>
            </a:extLst>
          </p:cNvPr>
          <p:cNvSpPr txBox="1"/>
          <p:nvPr/>
        </p:nvSpPr>
        <p:spPr>
          <a:xfrm>
            <a:off x="6353003" y="5184569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node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3" name="직선 화살표 연결선 32">
            <a:extLst>
              <a:ext uri="{FF2B5EF4-FFF2-40B4-BE49-F238E27FC236}">
                <a16:creationId xmlns:a16="http://schemas.microsoft.com/office/drawing/2014/main" id="{F9B6894A-45CF-4D22-B1AE-31599FE7D70C}"/>
              </a:ext>
            </a:extLst>
          </p:cNvPr>
          <p:cNvCxnSpPr>
            <a:cxnSpLocks/>
            <a:stCxn id="29" idx="2"/>
            <a:endCxn id="32" idx="2"/>
          </p:cNvCxnSpPr>
          <p:nvPr/>
        </p:nvCxnSpPr>
        <p:spPr>
          <a:xfrm>
            <a:off x="5867935" y="5022468"/>
            <a:ext cx="830676" cy="531433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사각형: 둥근 모서리 43">
            <a:extLst>
              <a:ext uri="{FF2B5EF4-FFF2-40B4-BE49-F238E27FC236}">
                <a16:creationId xmlns:a16="http://schemas.microsoft.com/office/drawing/2014/main" id="{3D20EB75-23EF-4BAA-B357-85A2B582468B}"/>
              </a:ext>
            </a:extLst>
          </p:cNvPr>
          <p:cNvSpPr/>
          <p:nvPr/>
        </p:nvSpPr>
        <p:spPr>
          <a:xfrm>
            <a:off x="1714414" y="4897882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D30A2DFE-60D0-4852-BEE1-47B072719EBD}"/>
              </a:ext>
            </a:extLst>
          </p:cNvPr>
          <p:cNvSpPr txBox="1"/>
          <p:nvPr/>
        </p:nvSpPr>
        <p:spPr>
          <a:xfrm>
            <a:off x="1744014" y="451123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7" name="사각형: 둥근 모서리 56">
            <a:extLst>
              <a:ext uri="{FF2B5EF4-FFF2-40B4-BE49-F238E27FC236}">
                <a16:creationId xmlns:a16="http://schemas.microsoft.com/office/drawing/2014/main" id="{80FB9605-5D66-435C-A964-B3DC6633B511}"/>
              </a:ext>
            </a:extLst>
          </p:cNvPr>
          <p:cNvSpPr/>
          <p:nvPr/>
        </p:nvSpPr>
        <p:spPr>
          <a:xfrm>
            <a:off x="2377500" y="5571213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35C9DA2B-7EEC-48A8-A463-97E998BBE6B6}"/>
              </a:ext>
            </a:extLst>
          </p:cNvPr>
          <p:cNvSpPr txBox="1"/>
          <p:nvPr/>
        </p:nvSpPr>
        <p:spPr>
          <a:xfrm>
            <a:off x="2407100" y="5184569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ref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59" name="직선 화살표 연결선 58">
            <a:extLst>
              <a:ext uri="{FF2B5EF4-FFF2-40B4-BE49-F238E27FC236}">
                <a16:creationId xmlns:a16="http://schemas.microsoft.com/office/drawing/2014/main" id="{58C86ACA-1BCE-41A6-8528-E81ED460349B}"/>
              </a:ext>
            </a:extLst>
          </p:cNvPr>
          <p:cNvCxnSpPr>
            <a:cxnSpLocks/>
            <a:stCxn id="44" idx="2"/>
            <a:endCxn id="58" idx="2"/>
          </p:cNvCxnSpPr>
          <p:nvPr/>
        </p:nvCxnSpPr>
        <p:spPr>
          <a:xfrm>
            <a:off x="2074445" y="5267214"/>
            <a:ext cx="614944" cy="286687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직선 화살표 연결선 59">
            <a:extLst>
              <a:ext uri="{FF2B5EF4-FFF2-40B4-BE49-F238E27FC236}">
                <a16:creationId xmlns:a16="http://schemas.microsoft.com/office/drawing/2014/main" id="{43390D93-7701-4622-A8C7-118B2B3741E5}"/>
              </a:ext>
            </a:extLst>
          </p:cNvPr>
          <p:cNvCxnSpPr>
            <a:cxnSpLocks/>
            <a:stCxn id="57" idx="3"/>
            <a:endCxn id="31" idx="1"/>
          </p:cNvCxnSpPr>
          <p:nvPr/>
        </p:nvCxnSpPr>
        <p:spPr>
          <a:xfrm>
            <a:off x="3097562" y="5755879"/>
            <a:ext cx="3225841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직사각형 60">
            <a:extLst>
              <a:ext uri="{FF2B5EF4-FFF2-40B4-BE49-F238E27FC236}">
                <a16:creationId xmlns:a16="http://schemas.microsoft.com/office/drawing/2014/main" id="{BB5CB1B8-52E7-4F85-AD1B-FB727A5E096F}"/>
              </a:ext>
            </a:extLst>
          </p:cNvPr>
          <p:cNvSpPr/>
          <p:nvPr/>
        </p:nvSpPr>
        <p:spPr>
          <a:xfrm>
            <a:off x="8224541" y="1700808"/>
            <a:ext cx="1167967" cy="36933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Led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11BA033A-5883-4A24-A87A-65BF4EAA28C0}"/>
              </a:ext>
            </a:extLst>
          </p:cNvPr>
          <p:cNvSpPr txBox="1"/>
          <p:nvPr/>
        </p:nvSpPr>
        <p:spPr>
          <a:xfrm>
            <a:off x="9454640" y="1478442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0x1000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4" name="직사각형 63">
            <a:extLst>
              <a:ext uri="{FF2B5EF4-FFF2-40B4-BE49-F238E27FC236}">
                <a16:creationId xmlns:a16="http://schemas.microsoft.com/office/drawing/2014/main" id="{40FA852F-1BCC-4B38-A589-9B851EFB9F8D}"/>
              </a:ext>
            </a:extLst>
          </p:cNvPr>
          <p:cNvSpPr/>
          <p:nvPr/>
        </p:nvSpPr>
        <p:spPr>
          <a:xfrm>
            <a:off x="8224540" y="2059035"/>
            <a:ext cx="1167967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ledOn()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181341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1D6C7BFD-7066-474D-BEF6-9153DF062277}"/>
              </a:ext>
            </a:extLst>
          </p:cNvPr>
          <p:cNvSpPr/>
          <p:nvPr/>
        </p:nvSpPr>
        <p:spPr>
          <a:xfrm>
            <a:off x="1691680" y="1556792"/>
            <a:ext cx="1440160" cy="43204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3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33F9EA9A-FE7A-40D0-921F-AD59354256FC}"/>
              </a:ext>
            </a:extLst>
          </p:cNvPr>
          <p:cNvSpPr/>
          <p:nvPr/>
        </p:nvSpPr>
        <p:spPr>
          <a:xfrm>
            <a:off x="1691680" y="1988840"/>
            <a:ext cx="1440160" cy="43204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D7E0DB84-283D-492C-B21B-4692F5A48A6F}"/>
              </a:ext>
            </a:extLst>
          </p:cNvPr>
          <p:cNvSpPr/>
          <p:nvPr/>
        </p:nvSpPr>
        <p:spPr>
          <a:xfrm>
            <a:off x="1691680" y="2420888"/>
            <a:ext cx="1440160" cy="43204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128*1024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BC06338-4F5B-4770-A320-6DC3132E4DA6}"/>
              </a:ext>
            </a:extLst>
          </p:cNvPr>
          <p:cNvSpPr txBox="1"/>
          <p:nvPr/>
        </p:nvSpPr>
        <p:spPr>
          <a:xfrm>
            <a:off x="2195736" y="1124744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13A8E31-D53C-4428-A521-DBAA592B8EDB}"/>
              </a:ext>
            </a:extLst>
          </p:cNvPr>
          <p:cNvSpPr txBox="1"/>
          <p:nvPr/>
        </p:nvSpPr>
        <p:spPr>
          <a:xfrm>
            <a:off x="1244747" y="1587570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fd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5ACDD30-3A26-4C9A-AEA0-01EAA49D8CB0}"/>
              </a:ext>
            </a:extLst>
          </p:cNvPr>
          <p:cNvSpPr txBox="1"/>
          <p:nvPr/>
        </p:nvSpPr>
        <p:spPr>
          <a:xfrm>
            <a:off x="738198" y="1988840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mapped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9A1AEC2-9205-4076-ACA6-D8F880CD9957}"/>
              </a:ext>
            </a:extLst>
          </p:cNvPr>
          <p:cNvSpPr txBox="1"/>
          <p:nvPr/>
        </p:nvSpPr>
        <p:spPr>
          <a:xfrm>
            <a:off x="611560" y="2420888"/>
            <a:ext cx="10711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mapsize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id="{A610BC82-B0E4-4DA3-A47F-8E482CA975B8}"/>
              </a:ext>
            </a:extLst>
          </p:cNvPr>
          <p:cNvCxnSpPr/>
          <p:nvPr/>
        </p:nvCxnSpPr>
        <p:spPr>
          <a:xfrm>
            <a:off x="971600" y="3429000"/>
            <a:ext cx="727280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19F9B794-435F-479E-899F-828BE3B77C31}"/>
              </a:ext>
            </a:extLst>
          </p:cNvPr>
          <p:cNvSpPr/>
          <p:nvPr/>
        </p:nvSpPr>
        <p:spPr>
          <a:xfrm>
            <a:off x="6444208" y="2996952"/>
            <a:ext cx="1440160" cy="43204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3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013D3B4D-F62D-48C6-807E-19D79DE5384C}"/>
              </a:ext>
            </a:extLst>
          </p:cNvPr>
          <p:cNvSpPr/>
          <p:nvPr/>
        </p:nvSpPr>
        <p:spPr>
          <a:xfrm>
            <a:off x="6444208" y="3429000"/>
            <a:ext cx="1440160" cy="43204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10, 45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6" name="연결선: 꺾임 15">
            <a:extLst>
              <a:ext uri="{FF2B5EF4-FFF2-40B4-BE49-F238E27FC236}">
                <a16:creationId xmlns:a16="http://schemas.microsoft.com/office/drawing/2014/main" id="{47594883-06F9-4E52-BEF6-32425CBD886F}"/>
              </a:ext>
            </a:extLst>
          </p:cNvPr>
          <p:cNvCxnSpPr>
            <a:stCxn id="4" idx="3"/>
            <a:endCxn id="13" idx="0"/>
          </p:cNvCxnSpPr>
          <p:nvPr/>
        </p:nvCxnSpPr>
        <p:spPr>
          <a:xfrm>
            <a:off x="3131840" y="1772816"/>
            <a:ext cx="4032448" cy="1224136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428A8E51-1E44-45B8-9C27-0387C37D7B50}"/>
              </a:ext>
            </a:extLst>
          </p:cNvPr>
          <p:cNvSpPr/>
          <p:nvPr/>
        </p:nvSpPr>
        <p:spPr>
          <a:xfrm>
            <a:off x="3851920" y="2204864"/>
            <a:ext cx="1008112" cy="122411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E797BCEC-68B8-4849-874E-23E46F1BED7A}"/>
              </a:ext>
            </a:extLst>
          </p:cNvPr>
          <p:cNvSpPr/>
          <p:nvPr/>
        </p:nvSpPr>
        <p:spPr>
          <a:xfrm>
            <a:off x="3851920" y="3428982"/>
            <a:ext cx="1008112" cy="122411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87DFA4AF-CB21-4C74-A12F-EAA23612F277}"/>
              </a:ext>
            </a:extLst>
          </p:cNvPr>
          <p:cNvSpPr/>
          <p:nvPr/>
        </p:nvSpPr>
        <p:spPr>
          <a:xfrm>
            <a:off x="3851920" y="3536758"/>
            <a:ext cx="1008112" cy="53102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720A9D98-0ED7-4866-889F-E93C5D0162D7}"/>
              </a:ext>
            </a:extLst>
          </p:cNvPr>
          <p:cNvSpPr/>
          <p:nvPr/>
        </p:nvSpPr>
        <p:spPr>
          <a:xfrm>
            <a:off x="5220072" y="3573016"/>
            <a:ext cx="1008112" cy="53102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id="{533F7CFB-2C51-4DB0-AD9A-B7792158F3F2}"/>
              </a:ext>
            </a:extLst>
          </p:cNvPr>
          <p:cNvCxnSpPr/>
          <p:nvPr/>
        </p:nvCxnSpPr>
        <p:spPr>
          <a:xfrm>
            <a:off x="4860032" y="3536758"/>
            <a:ext cx="360040" cy="362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직선 연결선 22">
            <a:extLst>
              <a:ext uri="{FF2B5EF4-FFF2-40B4-BE49-F238E27FC236}">
                <a16:creationId xmlns:a16="http://schemas.microsoft.com/office/drawing/2014/main" id="{C083D87E-E746-474F-AD0A-D422DECC9D06}"/>
              </a:ext>
            </a:extLst>
          </p:cNvPr>
          <p:cNvCxnSpPr>
            <a:cxnSpLocks/>
            <a:stCxn id="18" idx="3"/>
          </p:cNvCxnSpPr>
          <p:nvPr/>
        </p:nvCxnSpPr>
        <p:spPr>
          <a:xfrm>
            <a:off x="4860032" y="4041041"/>
            <a:ext cx="360040" cy="4532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9F8037D4-2597-4621-9741-DA1ED9D18A6B}"/>
              </a:ext>
            </a:extLst>
          </p:cNvPr>
          <p:cNvSpPr/>
          <p:nvPr/>
        </p:nvSpPr>
        <p:spPr>
          <a:xfrm>
            <a:off x="3851920" y="2537713"/>
            <a:ext cx="1008112" cy="53102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28" name="직선 연결선 27">
            <a:extLst>
              <a:ext uri="{FF2B5EF4-FFF2-40B4-BE49-F238E27FC236}">
                <a16:creationId xmlns:a16="http://schemas.microsoft.com/office/drawing/2014/main" id="{C712D57A-6156-4C82-B7BC-56D56BCC3B6D}"/>
              </a:ext>
            </a:extLst>
          </p:cNvPr>
          <p:cNvCxnSpPr>
            <a:cxnSpLocks/>
          </p:cNvCxnSpPr>
          <p:nvPr/>
        </p:nvCxnSpPr>
        <p:spPr>
          <a:xfrm>
            <a:off x="4860032" y="2537713"/>
            <a:ext cx="360040" cy="10352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연결선 30">
            <a:extLst>
              <a:ext uri="{FF2B5EF4-FFF2-40B4-BE49-F238E27FC236}">
                <a16:creationId xmlns:a16="http://schemas.microsoft.com/office/drawing/2014/main" id="{A472C950-B5A1-497B-A88C-5A5C67153253}"/>
              </a:ext>
            </a:extLst>
          </p:cNvPr>
          <p:cNvCxnSpPr>
            <a:cxnSpLocks/>
          </p:cNvCxnSpPr>
          <p:nvPr/>
        </p:nvCxnSpPr>
        <p:spPr>
          <a:xfrm>
            <a:off x="4860032" y="3068733"/>
            <a:ext cx="360040" cy="101763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직선 화살표 연결선 34">
            <a:extLst>
              <a:ext uri="{FF2B5EF4-FFF2-40B4-BE49-F238E27FC236}">
                <a16:creationId xmlns:a16="http://schemas.microsoft.com/office/drawing/2014/main" id="{E402E3F5-3C62-4518-BB33-7E1127FE540B}"/>
              </a:ext>
            </a:extLst>
          </p:cNvPr>
          <p:cNvCxnSpPr>
            <a:stCxn id="5" idx="3"/>
          </p:cNvCxnSpPr>
          <p:nvPr/>
        </p:nvCxnSpPr>
        <p:spPr>
          <a:xfrm>
            <a:off x="3131840" y="2204864"/>
            <a:ext cx="720080" cy="3328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BCCE741B-021E-46B3-9415-E06CAC93EAB7}"/>
              </a:ext>
            </a:extLst>
          </p:cNvPr>
          <p:cNvSpPr txBox="1"/>
          <p:nvPr/>
        </p:nvSpPr>
        <p:spPr>
          <a:xfrm>
            <a:off x="1403648" y="404664"/>
            <a:ext cx="19575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binder_open();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open(bs-&gt;fd);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34C3CC17-DF26-4BDD-A1E9-7253461C36DC}"/>
              </a:ext>
            </a:extLst>
          </p:cNvPr>
          <p:cNvSpPr txBox="1"/>
          <p:nvPr/>
        </p:nvSpPr>
        <p:spPr>
          <a:xfrm>
            <a:off x="6516216" y="4111577"/>
            <a:ext cx="1957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binder_open();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8" name="사각형: 둥근 모서리 37">
            <a:extLst>
              <a:ext uri="{FF2B5EF4-FFF2-40B4-BE49-F238E27FC236}">
                <a16:creationId xmlns:a16="http://schemas.microsoft.com/office/drawing/2014/main" id="{FE8289EF-F695-49FD-9E33-5C7246F79A43}"/>
              </a:ext>
            </a:extLst>
          </p:cNvPr>
          <p:cNvSpPr/>
          <p:nvPr/>
        </p:nvSpPr>
        <p:spPr>
          <a:xfrm>
            <a:off x="6660232" y="5085184"/>
            <a:ext cx="1152128" cy="504056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437B1475-E257-44BB-B25C-854A2A76DED7}"/>
              </a:ext>
            </a:extLst>
          </p:cNvPr>
          <p:cNvSpPr txBox="1"/>
          <p:nvPr/>
        </p:nvSpPr>
        <p:spPr>
          <a:xfrm>
            <a:off x="6660232" y="4653100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554125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1D6C7BFD-7066-474D-BEF6-9153DF062277}"/>
              </a:ext>
            </a:extLst>
          </p:cNvPr>
          <p:cNvSpPr/>
          <p:nvPr/>
        </p:nvSpPr>
        <p:spPr>
          <a:xfrm>
            <a:off x="1691680" y="1556792"/>
            <a:ext cx="1440160" cy="43204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3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33F9EA9A-FE7A-40D0-921F-AD59354256FC}"/>
              </a:ext>
            </a:extLst>
          </p:cNvPr>
          <p:cNvSpPr/>
          <p:nvPr/>
        </p:nvSpPr>
        <p:spPr>
          <a:xfrm>
            <a:off x="1691680" y="1988840"/>
            <a:ext cx="1440160" cy="43204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D7E0DB84-283D-492C-B21B-4692F5A48A6F}"/>
              </a:ext>
            </a:extLst>
          </p:cNvPr>
          <p:cNvSpPr/>
          <p:nvPr/>
        </p:nvSpPr>
        <p:spPr>
          <a:xfrm>
            <a:off x="1691680" y="2420888"/>
            <a:ext cx="1440160" cy="43204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128*1024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BC06338-4F5B-4770-A320-6DC3132E4DA6}"/>
              </a:ext>
            </a:extLst>
          </p:cNvPr>
          <p:cNvSpPr txBox="1"/>
          <p:nvPr/>
        </p:nvSpPr>
        <p:spPr>
          <a:xfrm>
            <a:off x="2195736" y="1124744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13A8E31-D53C-4428-A521-DBAA592B8EDB}"/>
              </a:ext>
            </a:extLst>
          </p:cNvPr>
          <p:cNvSpPr txBox="1"/>
          <p:nvPr/>
        </p:nvSpPr>
        <p:spPr>
          <a:xfrm>
            <a:off x="1244747" y="1587570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fd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5ACDD30-3A26-4C9A-AEA0-01EAA49D8CB0}"/>
              </a:ext>
            </a:extLst>
          </p:cNvPr>
          <p:cNvSpPr txBox="1"/>
          <p:nvPr/>
        </p:nvSpPr>
        <p:spPr>
          <a:xfrm>
            <a:off x="738198" y="1988840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mapped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9A1AEC2-9205-4076-ACA6-D8F880CD9957}"/>
              </a:ext>
            </a:extLst>
          </p:cNvPr>
          <p:cNvSpPr txBox="1"/>
          <p:nvPr/>
        </p:nvSpPr>
        <p:spPr>
          <a:xfrm>
            <a:off x="611560" y="2420888"/>
            <a:ext cx="10711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mapsize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id="{A610BC82-B0E4-4DA3-A47F-8E482CA975B8}"/>
              </a:ext>
            </a:extLst>
          </p:cNvPr>
          <p:cNvCxnSpPr/>
          <p:nvPr/>
        </p:nvCxnSpPr>
        <p:spPr>
          <a:xfrm>
            <a:off x="971600" y="3429000"/>
            <a:ext cx="727280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19F9B794-435F-479E-899F-828BE3B77C31}"/>
              </a:ext>
            </a:extLst>
          </p:cNvPr>
          <p:cNvSpPr/>
          <p:nvPr/>
        </p:nvSpPr>
        <p:spPr>
          <a:xfrm>
            <a:off x="6444208" y="2996952"/>
            <a:ext cx="1440160" cy="43204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3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013D3B4D-F62D-48C6-807E-19D79DE5384C}"/>
              </a:ext>
            </a:extLst>
          </p:cNvPr>
          <p:cNvSpPr/>
          <p:nvPr/>
        </p:nvSpPr>
        <p:spPr>
          <a:xfrm>
            <a:off x="6444208" y="3429000"/>
            <a:ext cx="1440160" cy="43204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10, 45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6" name="연결선: 꺾임 15">
            <a:extLst>
              <a:ext uri="{FF2B5EF4-FFF2-40B4-BE49-F238E27FC236}">
                <a16:creationId xmlns:a16="http://schemas.microsoft.com/office/drawing/2014/main" id="{47594883-06F9-4E52-BEF6-32425CBD886F}"/>
              </a:ext>
            </a:extLst>
          </p:cNvPr>
          <p:cNvCxnSpPr>
            <a:stCxn id="4" idx="3"/>
            <a:endCxn id="13" idx="0"/>
          </p:cNvCxnSpPr>
          <p:nvPr/>
        </p:nvCxnSpPr>
        <p:spPr>
          <a:xfrm>
            <a:off x="3131840" y="1772816"/>
            <a:ext cx="4032448" cy="1224136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428A8E51-1E44-45B8-9C27-0387C37D7B50}"/>
              </a:ext>
            </a:extLst>
          </p:cNvPr>
          <p:cNvSpPr/>
          <p:nvPr/>
        </p:nvSpPr>
        <p:spPr>
          <a:xfrm>
            <a:off x="3851920" y="2204864"/>
            <a:ext cx="1008112" cy="122411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E797BCEC-68B8-4849-874E-23E46F1BED7A}"/>
              </a:ext>
            </a:extLst>
          </p:cNvPr>
          <p:cNvSpPr/>
          <p:nvPr/>
        </p:nvSpPr>
        <p:spPr>
          <a:xfrm>
            <a:off x="3851920" y="3428982"/>
            <a:ext cx="1008112" cy="122411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87DFA4AF-CB21-4C74-A12F-EAA23612F277}"/>
              </a:ext>
            </a:extLst>
          </p:cNvPr>
          <p:cNvSpPr/>
          <p:nvPr/>
        </p:nvSpPr>
        <p:spPr>
          <a:xfrm>
            <a:off x="3851920" y="3536758"/>
            <a:ext cx="1008112" cy="53102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720A9D98-0ED7-4866-889F-E93C5D0162D7}"/>
              </a:ext>
            </a:extLst>
          </p:cNvPr>
          <p:cNvSpPr/>
          <p:nvPr/>
        </p:nvSpPr>
        <p:spPr>
          <a:xfrm>
            <a:off x="5220072" y="3573016"/>
            <a:ext cx="1008112" cy="53102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id="{533F7CFB-2C51-4DB0-AD9A-B7792158F3F2}"/>
              </a:ext>
            </a:extLst>
          </p:cNvPr>
          <p:cNvCxnSpPr/>
          <p:nvPr/>
        </p:nvCxnSpPr>
        <p:spPr>
          <a:xfrm>
            <a:off x="4860032" y="3536758"/>
            <a:ext cx="360040" cy="362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직선 연결선 22">
            <a:extLst>
              <a:ext uri="{FF2B5EF4-FFF2-40B4-BE49-F238E27FC236}">
                <a16:creationId xmlns:a16="http://schemas.microsoft.com/office/drawing/2014/main" id="{C083D87E-E746-474F-AD0A-D422DECC9D06}"/>
              </a:ext>
            </a:extLst>
          </p:cNvPr>
          <p:cNvCxnSpPr>
            <a:cxnSpLocks/>
            <a:stCxn id="18" idx="3"/>
          </p:cNvCxnSpPr>
          <p:nvPr/>
        </p:nvCxnSpPr>
        <p:spPr>
          <a:xfrm>
            <a:off x="4860032" y="4041041"/>
            <a:ext cx="360040" cy="4532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9F8037D4-2597-4621-9741-DA1ED9D18A6B}"/>
              </a:ext>
            </a:extLst>
          </p:cNvPr>
          <p:cNvSpPr/>
          <p:nvPr/>
        </p:nvSpPr>
        <p:spPr>
          <a:xfrm>
            <a:off x="3851920" y="2537713"/>
            <a:ext cx="1008112" cy="53102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28" name="직선 연결선 27">
            <a:extLst>
              <a:ext uri="{FF2B5EF4-FFF2-40B4-BE49-F238E27FC236}">
                <a16:creationId xmlns:a16="http://schemas.microsoft.com/office/drawing/2014/main" id="{C712D57A-6156-4C82-B7BC-56D56BCC3B6D}"/>
              </a:ext>
            </a:extLst>
          </p:cNvPr>
          <p:cNvCxnSpPr>
            <a:cxnSpLocks/>
          </p:cNvCxnSpPr>
          <p:nvPr/>
        </p:nvCxnSpPr>
        <p:spPr>
          <a:xfrm>
            <a:off x="4860032" y="2537713"/>
            <a:ext cx="360040" cy="10352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연결선 30">
            <a:extLst>
              <a:ext uri="{FF2B5EF4-FFF2-40B4-BE49-F238E27FC236}">
                <a16:creationId xmlns:a16="http://schemas.microsoft.com/office/drawing/2014/main" id="{A472C950-B5A1-497B-A88C-5A5C67153253}"/>
              </a:ext>
            </a:extLst>
          </p:cNvPr>
          <p:cNvCxnSpPr>
            <a:cxnSpLocks/>
          </p:cNvCxnSpPr>
          <p:nvPr/>
        </p:nvCxnSpPr>
        <p:spPr>
          <a:xfrm>
            <a:off x="4860032" y="3068733"/>
            <a:ext cx="360040" cy="101763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직선 화살표 연결선 34">
            <a:extLst>
              <a:ext uri="{FF2B5EF4-FFF2-40B4-BE49-F238E27FC236}">
                <a16:creationId xmlns:a16="http://schemas.microsoft.com/office/drawing/2014/main" id="{E402E3F5-3C62-4518-BB33-7E1127FE540B}"/>
              </a:ext>
            </a:extLst>
          </p:cNvPr>
          <p:cNvCxnSpPr>
            <a:stCxn id="5" idx="3"/>
          </p:cNvCxnSpPr>
          <p:nvPr/>
        </p:nvCxnSpPr>
        <p:spPr>
          <a:xfrm>
            <a:off x="3131840" y="2204864"/>
            <a:ext cx="720080" cy="3328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BCCE741B-021E-46B3-9415-E06CAC93EAB7}"/>
              </a:ext>
            </a:extLst>
          </p:cNvPr>
          <p:cNvSpPr txBox="1"/>
          <p:nvPr/>
        </p:nvSpPr>
        <p:spPr>
          <a:xfrm>
            <a:off x="276261" y="48587"/>
            <a:ext cx="715131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binder_become_context_manager(bs);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ioctl(bs-&gt;fd, BINDER_SET_CONTEXT_MGR, 0);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A1F26ED-C384-40C6-849D-184887AA7E96}"/>
              </a:ext>
            </a:extLst>
          </p:cNvPr>
          <p:cNvSpPr txBox="1"/>
          <p:nvPr/>
        </p:nvSpPr>
        <p:spPr>
          <a:xfrm>
            <a:off x="5942235" y="4842415"/>
            <a:ext cx="29706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sys_ioctl();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...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binder_ioctl();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BINDER_SET_CONTEXT_MGR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5" name="사각형: 둥근 모서리 24">
            <a:extLst>
              <a:ext uri="{FF2B5EF4-FFF2-40B4-BE49-F238E27FC236}">
                <a16:creationId xmlns:a16="http://schemas.microsoft.com/office/drawing/2014/main" id="{91E7D5F0-8303-4243-B3EA-811A80E9FA5C}"/>
              </a:ext>
            </a:extLst>
          </p:cNvPr>
          <p:cNvSpPr/>
          <p:nvPr/>
        </p:nvSpPr>
        <p:spPr>
          <a:xfrm>
            <a:off x="4067944" y="5228974"/>
            <a:ext cx="691215" cy="343650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2C53613-AE7B-4575-B219-801B5F8837AD}"/>
              </a:ext>
            </a:extLst>
          </p:cNvPr>
          <p:cNvSpPr txBox="1"/>
          <p:nvPr/>
        </p:nvSpPr>
        <p:spPr>
          <a:xfrm>
            <a:off x="4067944" y="4842415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9" name="사각형: 둥근 모서리 28">
            <a:extLst>
              <a:ext uri="{FF2B5EF4-FFF2-40B4-BE49-F238E27FC236}">
                <a16:creationId xmlns:a16="http://schemas.microsoft.com/office/drawing/2014/main" id="{EA82078B-BEC6-4D78-A2E2-E023473447DE}"/>
              </a:ext>
            </a:extLst>
          </p:cNvPr>
          <p:cNvSpPr/>
          <p:nvPr/>
        </p:nvSpPr>
        <p:spPr>
          <a:xfrm>
            <a:off x="4878261" y="5978417"/>
            <a:ext cx="691215" cy="343650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98E7EAA-575E-459A-AA58-028B265F3C3F}"/>
              </a:ext>
            </a:extLst>
          </p:cNvPr>
          <p:cNvSpPr txBox="1"/>
          <p:nvPr/>
        </p:nvSpPr>
        <p:spPr>
          <a:xfrm>
            <a:off x="4878261" y="559185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node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2" name="직선 화살표 연결선 31">
            <a:extLst>
              <a:ext uri="{FF2B5EF4-FFF2-40B4-BE49-F238E27FC236}">
                <a16:creationId xmlns:a16="http://schemas.microsoft.com/office/drawing/2014/main" id="{D8762BC0-79E2-4832-9D64-B61C7363BDBF}"/>
              </a:ext>
            </a:extLst>
          </p:cNvPr>
          <p:cNvCxnSpPr>
            <a:cxnSpLocks/>
            <a:stCxn id="25" idx="2"/>
            <a:endCxn id="29" idx="0"/>
          </p:cNvCxnSpPr>
          <p:nvPr/>
        </p:nvCxnSpPr>
        <p:spPr>
          <a:xfrm>
            <a:off x="4413552" y="5572624"/>
            <a:ext cx="810317" cy="40579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3829579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1D6C7BFD-7066-474D-BEF6-9153DF062277}"/>
              </a:ext>
            </a:extLst>
          </p:cNvPr>
          <p:cNvSpPr/>
          <p:nvPr/>
        </p:nvSpPr>
        <p:spPr>
          <a:xfrm>
            <a:off x="1691680" y="1556792"/>
            <a:ext cx="1440160" cy="43204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3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33F9EA9A-FE7A-40D0-921F-AD59354256FC}"/>
              </a:ext>
            </a:extLst>
          </p:cNvPr>
          <p:cNvSpPr/>
          <p:nvPr/>
        </p:nvSpPr>
        <p:spPr>
          <a:xfrm>
            <a:off x="1691680" y="1988840"/>
            <a:ext cx="1440160" cy="43204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D7E0DB84-283D-492C-B21B-4692F5A48A6F}"/>
              </a:ext>
            </a:extLst>
          </p:cNvPr>
          <p:cNvSpPr/>
          <p:nvPr/>
        </p:nvSpPr>
        <p:spPr>
          <a:xfrm>
            <a:off x="1691680" y="2420888"/>
            <a:ext cx="1440160" cy="43204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128*1024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BC06338-4F5B-4770-A320-6DC3132E4DA6}"/>
              </a:ext>
            </a:extLst>
          </p:cNvPr>
          <p:cNvSpPr txBox="1"/>
          <p:nvPr/>
        </p:nvSpPr>
        <p:spPr>
          <a:xfrm>
            <a:off x="2195736" y="1124744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13A8E31-D53C-4428-A521-DBAA592B8EDB}"/>
              </a:ext>
            </a:extLst>
          </p:cNvPr>
          <p:cNvSpPr txBox="1"/>
          <p:nvPr/>
        </p:nvSpPr>
        <p:spPr>
          <a:xfrm>
            <a:off x="1244747" y="1587570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fd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5ACDD30-3A26-4C9A-AEA0-01EAA49D8CB0}"/>
              </a:ext>
            </a:extLst>
          </p:cNvPr>
          <p:cNvSpPr txBox="1"/>
          <p:nvPr/>
        </p:nvSpPr>
        <p:spPr>
          <a:xfrm>
            <a:off x="738198" y="1988840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mapped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9A1AEC2-9205-4076-ACA6-D8F880CD9957}"/>
              </a:ext>
            </a:extLst>
          </p:cNvPr>
          <p:cNvSpPr txBox="1"/>
          <p:nvPr/>
        </p:nvSpPr>
        <p:spPr>
          <a:xfrm>
            <a:off x="611560" y="2420888"/>
            <a:ext cx="10711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mapsize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id="{A610BC82-B0E4-4DA3-A47F-8E482CA975B8}"/>
              </a:ext>
            </a:extLst>
          </p:cNvPr>
          <p:cNvCxnSpPr/>
          <p:nvPr/>
        </p:nvCxnSpPr>
        <p:spPr>
          <a:xfrm>
            <a:off x="971600" y="3429000"/>
            <a:ext cx="727280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19F9B794-435F-479E-899F-828BE3B77C31}"/>
              </a:ext>
            </a:extLst>
          </p:cNvPr>
          <p:cNvSpPr/>
          <p:nvPr/>
        </p:nvSpPr>
        <p:spPr>
          <a:xfrm>
            <a:off x="6444208" y="2996952"/>
            <a:ext cx="1440160" cy="43204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3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013D3B4D-F62D-48C6-807E-19D79DE5384C}"/>
              </a:ext>
            </a:extLst>
          </p:cNvPr>
          <p:cNvSpPr/>
          <p:nvPr/>
        </p:nvSpPr>
        <p:spPr>
          <a:xfrm>
            <a:off x="6444208" y="3429000"/>
            <a:ext cx="1440160" cy="43204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10, 45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6" name="연결선: 꺾임 15">
            <a:extLst>
              <a:ext uri="{FF2B5EF4-FFF2-40B4-BE49-F238E27FC236}">
                <a16:creationId xmlns:a16="http://schemas.microsoft.com/office/drawing/2014/main" id="{47594883-06F9-4E52-BEF6-32425CBD886F}"/>
              </a:ext>
            </a:extLst>
          </p:cNvPr>
          <p:cNvCxnSpPr>
            <a:stCxn id="4" idx="3"/>
            <a:endCxn id="13" idx="0"/>
          </p:cNvCxnSpPr>
          <p:nvPr/>
        </p:nvCxnSpPr>
        <p:spPr>
          <a:xfrm>
            <a:off x="3131840" y="1772816"/>
            <a:ext cx="4032448" cy="1224136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428A8E51-1E44-45B8-9C27-0387C37D7B50}"/>
              </a:ext>
            </a:extLst>
          </p:cNvPr>
          <p:cNvSpPr/>
          <p:nvPr/>
        </p:nvSpPr>
        <p:spPr>
          <a:xfrm>
            <a:off x="3851920" y="2204864"/>
            <a:ext cx="1008112" cy="122411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E797BCEC-68B8-4849-874E-23E46F1BED7A}"/>
              </a:ext>
            </a:extLst>
          </p:cNvPr>
          <p:cNvSpPr/>
          <p:nvPr/>
        </p:nvSpPr>
        <p:spPr>
          <a:xfrm>
            <a:off x="3851920" y="3428982"/>
            <a:ext cx="1008112" cy="122411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87DFA4AF-CB21-4C74-A12F-EAA23612F277}"/>
              </a:ext>
            </a:extLst>
          </p:cNvPr>
          <p:cNvSpPr/>
          <p:nvPr/>
        </p:nvSpPr>
        <p:spPr>
          <a:xfrm>
            <a:off x="3851920" y="3536758"/>
            <a:ext cx="1008112" cy="53102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720A9D98-0ED7-4866-889F-E93C5D0162D7}"/>
              </a:ext>
            </a:extLst>
          </p:cNvPr>
          <p:cNvSpPr/>
          <p:nvPr/>
        </p:nvSpPr>
        <p:spPr>
          <a:xfrm>
            <a:off x="5220072" y="3573016"/>
            <a:ext cx="1008112" cy="53102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id="{533F7CFB-2C51-4DB0-AD9A-B7792158F3F2}"/>
              </a:ext>
            </a:extLst>
          </p:cNvPr>
          <p:cNvCxnSpPr/>
          <p:nvPr/>
        </p:nvCxnSpPr>
        <p:spPr>
          <a:xfrm>
            <a:off x="4860032" y="3536758"/>
            <a:ext cx="360040" cy="362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직선 연결선 22">
            <a:extLst>
              <a:ext uri="{FF2B5EF4-FFF2-40B4-BE49-F238E27FC236}">
                <a16:creationId xmlns:a16="http://schemas.microsoft.com/office/drawing/2014/main" id="{C083D87E-E746-474F-AD0A-D422DECC9D06}"/>
              </a:ext>
            </a:extLst>
          </p:cNvPr>
          <p:cNvCxnSpPr>
            <a:cxnSpLocks/>
            <a:stCxn id="18" idx="3"/>
          </p:cNvCxnSpPr>
          <p:nvPr/>
        </p:nvCxnSpPr>
        <p:spPr>
          <a:xfrm>
            <a:off x="4860032" y="4041041"/>
            <a:ext cx="360040" cy="4532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9F8037D4-2597-4621-9741-DA1ED9D18A6B}"/>
              </a:ext>
            </a:extLst>
          </p:cNvPr>
          <p:cNvSpPr/>
          <p:nvPr/>
        </p:nvSpPr>
        <p:spPr>
          <a:xfrm>
            <a:off x="3851920" y="2537713"/>
            <a:ext cx="1008112" cy="53102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28" name="직선 연결선 27">
            <a:extLst>
              <a:ext uri="{FF2B5EF4-FFF2-40B4-BE49-F238E27FC236}">
                <a16:creationId xmlns:a16="http://schemas.microsoft.com/office/drawing/2014/main" id="{C712D57A-6156-4C82-B7BC-56D56BCC3B6D}"/>
              </a:ext>
            </a:extLst>
          </p:cNvPr>
          <p:cNvCxnSpPr>
            <a:cxnSpLocks/>
          </p:cNvCxnSpPr>
          <p:nvPr/>
        </p:nvCxnSpPr>
        <p:spPr>
          <a:xfrm>
            <a:off x="4860032" y="2537713"/>
            <a:ext cx="360040" cy="10352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연결선 30">
            <a:extLst>
              <a:ext uri="{FF2B5EF4-FFF2-40B4-BE49-F238E27FC236}">
                <a16:creationId xmlns:a16="http://schemas.microsoft.com/office/drawing/2014/main" id="{A472C950-B5A1-497B-A88C-5A5C67153253}"/>
              </a:ext>
            </a:extLst>
          </p:cNvPr>
          <p:cNvCxnSpPr>
            <a:cxnSpLocks/>
          </p:cNvCxnSpPr>
          <p:nvPr/>
        </p:nvCxnSpPr>
        <p:spPr>
          <a:xfrm>
            <a:off x="4860032" y="3068733"/>
            <a:ext cx="360040" cy="101763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직선 화살표 연결선 34">
            <a:extLst>
              <a:ext uri="{FF2B5EF4-FFF2-40B4-BE49-F238E27FC236}">
                <a16:creationId xmlns:a16="http://schemas.microsoft.com/office/drawing/2014/main" id="{E402E3F5-3C62-4518-BB33-7E1127FE540B}"/>
              </a:ext>
            </a:extLst>
          </p:cNvPr>
          <p:cNvCxnSpPr>
            <a:stCxn id="5" idx="3"/>
          </p:cNvCxnSpPr>
          <p:nvPr/>
        </p:nvCxnSpPr>
        <p:spPr>
          <a:xfrm>
            <a:off x="3131840" y="2204864"/>
            <a:ext cx="720080" cy="3328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BCCE741B-021E-46B3-9415-E06CAC93EAB7}"/>
              </a:ext>
            </a:extLst>
          </p:cNvPr>
          <p:cNvSpPr txBox="1"/>
          <p:nvPr/>
        </p:nvSpPr>
        <p:spPr>
          <a:xfrm>
            <a:off x="276261" y="48587"/>
            <a:ext cx="35830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open("/dev/binder");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5" name="사각형: 둥근 모서리 24">
            <a:extLst>
              <a:ext uri="{FF2B5EF4-FFF2-40B4-BE49-F238E27FC236}">
                <a16:creationId xmlns:a16="http://schemas.microsoft.com/office/drawing/2014/main" id="{91E7D5F0-8303-4243-B3EA-811A80E9FA5C}"/>
              </a:ext>
            </a:extLst>
          </p:cNvPr>
          <p:cNvSpPr/>
          <p:nvPr/>
        </p:nvSpPr>
        <p:spPr>
          <a:xfrm>
            <a:off x="6588224" y="5127598"/>
            <a:ext cx="691215" cy="343650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2C53613-AE7B-4575-B219-801B5F8837AD}"/>
              </a:ext>
            </a:extLst>
          </p:cNvPr>
          <p:cNvSpPr txBox="1"/>
          <p:nvPr/>
        </p:nvSpPr>
        <p:spPr>
          <a:xfrm>
            <a:off x="6588224" y="4741039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9" name="사각형: 둥근 모서리 28">
            <a:extLst>
              <a:ext uri="{FF2B5EF4-FFF2-40B4-BE49-F238E27FC236}">
                <a16:creationId xmlns:a16="http://schemas.microsoft.com/office/drawing/2014/main" id="{EA82078B-BEC6-4D78-A2E2-E023473447DE}"/>
              </a:ext>
            </a:extLst>
          </p:cNvPr>
          <p:cNvSpPr/>
          <p:nvPr/>
        </p:nvSpPr>
        <p:spPr>
          <a:xfrm>
            <a:off x="7398541" y="5877041"/>
            <a:ext cx="691215" cy="343650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98E7EAA-575E-459A-AA58-028B265F3C3F}"/>
              </a:ext>
            </a:extLst>
          </p:cNvPr>
          <p:cNvSpPr txBox="1"/>
          <p:nvPr/>
        </p:nvSpPr>
        <p:spPr>
          <a:xfrm>
            <a:off x="7398541" y="5490482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node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2" name="직선 화살표 연결선 31">
            <a:extLst>
              <a:ext uri="{FF2B5EF4-FFF2-40B4-BE49-F238E27FC236}">
                <a16:creationId xmlns:a16="http://schemas.microsoft.com/office/drawing/2014/main" id="{D8762BC0-79E2-4832-9D64-B61C7363BDBF}"/>
              </a:ext>
            </a:extLst>
          </p:cNvPr>
          <p:cNvCxnSpPr>
            <a:cxnSpLocks/>
            <a:stCxn id="25" idx="2"/>
            <a:endCxn id="29" idx="0"/>
          </p:cNvCxnSpPr>
          <p:nvPr/>
        </p:nvCxnSpPr>
        <p:spPr>
          <a:xfrm>
            <a:off x="6933832" y="5471248"/>
            <a:ext cx="810317" cy="40579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사각형: 둥근 모서리 32">
            <a:extLst>
              <a:ext uri="{FF2B5EF4-FFF2-40B4-BE49-F238E27FC236}">
                <a16:creationId xmlns:a16="http://schemas.microsoft.com/office/drawing/2014/main" id="{0E8DDFC8-8B03-455F-9E08-2437582D2B4D}"/>
              </a:ext>
            </a:extLst>
          </p:cNvPr>
          <p:cNvSpPr/>
          <p:nvPr/>
        </p:nvSpPr>
        <p:spPr>
          <a:xfrm>
            <a:off x="738198" y="5105095"/>
            <a:ext cx="691215" cy="343650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C8E133D5-1B17-452C-AE6B-EB2409BE0502}"/>
              </a:ext>
            </a:extLst>
          </p:cNvPr>
          <p:cNvSpPr txBox="1"/>
          <p:nvPr/>
        </p:nvSpPr>
        <p:spPr>
          <a:xfrm>
            <a:off x="738198" y="4718536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895442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3368911-7522-45D5-90EE-49FF7F4DBE8F}"/>
              </a:ext>
            </a:extLst>
          </p:cNvPr>
          <p:cNvSpPr txBox="1"/>
          <p:nvPr/>
        </p:nvSpPr>
        <p:spPr>
          <a:xfrm>
            <a:off x="221433" y="-2995"/>
            <a:ext cx="550343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unsigned iodata[512/4];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struct binder_io msg;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bio_init(&amp;msg, iodata, sizeof(iodata), 4);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C6262DFF-01CD-448F-9805-8F2D2980C07E}"/>
              </a:ext>
            </a:extLst>
          </p:cNvPr>
          <p:cNvSpPr/>
          <p:nvPr/>
        </p:nvSpPr>
        <p:spPr>
          <a:xfrm>
            <a:off x="899592" y="112474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84AD64BB-85A5-4B39-8562-2A9014FEBBD3}"/>
              </a:ext>
            </a:extLst>
          </p:cNvPr>
          <p:cNvSpPr/>
          <p:nvPr/>
        </p:nvSpPr>
        <p:spPr>
          <a:xfrm>
            <a:off x="899592" y="148478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6E9C4D3F-BEF2-4503-B80B-3F4C3DEB7019}"/>
              </a:ext>
            </a:extLst>
          </p:cNvPr>
          <p:cNvSpPr/>
          <p:nvPr/>
        </p:nvSpPr>
        <p:spPr>
          <a:xfrm>
            <a:off x="899592" y="184482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51B04211-6176-4259-B2C0-C9FF219E83DF}"/>
              </a:ext>
            </a:extLst>
          </p:cNvPr>
          <p:cNvSpPr/>
          <p:nvPr/>
        </p:nvSpPr>
        <p:spPr>
          <a:xfrm>
            <a:off x="899592" y="220486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4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F4708317-624D-4335-9AA1-6D97B30BE6CC}"/>
              </a:ext>
            </a:extLst>
          </p:cNvPr>
          <p:cNvSpPr/>
          <p:nvPr/>
        </p:nvSpPr>
        <p:spPr>
          <a:xfrm>
            <a:off x="899592" y="256490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551236BE-B8E4-40F1-9207-AC64E589E547}"/>
              </a:ext>
            </a:extLst>
          </p:cNvPr>
          <p:cNvSpPr/>
          <p:nvPr/>
        </p:nvSpPr>
        <p:spPr>
          <a:xfrm>
            <a:off x="899592" y="292494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8511FDD2-A284-40EC-8AC7-105D093375A3}"/>
              </a:ext>
            </a:extLst>
          </p:cNvPr>
          <p:cNvSpPr/>
          <p:nvPr/>
        </p:nvSpPr>
        <p:spPr>
          <a:xfrm>
            <a:off x="899592" y="328498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031878D-0524-41A5-982B-3A1DE1D0340A}"/>
              </a:ext>
            </a:extLst>
          </p:cNvPr>
          <p:cNvSpPr txBox="1"/>
          <p:nvPr/>
        </p:nvSpPr>
        <p:spPr>
          <a:xfrm>
            <a:off x="219255" y="1052736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data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42AB6CC-49E1-4F39-BB50-5C8DEFE2C6B3}"/>
              </a:ext>
            </a:extLst>
          </p:cNvPr>
          <p:cNvSpPr txBox="1"/>
          <p:nvPr/>
        </p:nvSpPr>
        <p:spPr>
          <a:xfrm>
            <a:off x="219255" y="1448780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offs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302DC6B-51B9-4F32-8023-304BB07154E2}"/>
              </a:ext>
            </a:extLst>
          </p:cNvPr>
          <p:cNvSpPr txBox="1"/>
          <p:nvPr/>
        </p:nvSpPr>
        <p:spPr>
          <a:xfrm>
            <a:off x="-540568" y="1826822"/>
            <a:ext cx="1451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data_avail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33F3D05-82B7-41F8-9BB7-2EEE5ABF216F}"/>
              </a:ext>
            </a:extLst>
          </p:cNvPr>
          <p:cNvSpPr txBox="1"/>
          <p:nvPr/>
        </p:nvSpPr>
        <p:spPr>
          <a:xfrm>
            <a:off x="-540568" y="2186862"/>
            <a:ext cx="1451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offs_avail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F5A3B13-FDE2-4048-A9B1-1277C90ABBFB}"/>
              </a:ext>
            </a:extLst>
          </p:cNvPr>
          <p:cNvSpPr txBox="1"/>
          <p:nvPr/>
        </p:nvSpPr>
        <p:spPr>
          <a:xfrm>
            <a:off x="92617" y="2546902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data0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F4F6592-215F-4355-83A1-6E4B36C9CB98}"/>
              </a:ext>
            </a:extLst>
          </p:cNvPr>
          <p:cNvSpPr txBox="1"/>
          <p:nvPr/>
        </p:nvSpPr>
        <p:spPr>
          <a:xfrm>
            <a:off x="92617" y="2897650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offs0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80697FC-FDF8-4E07-ADDD-5E37D6C29E3E}"/>
              </a:ext>
            </a:extLst>
          </p:cNvPr>
          <p:cNvSpPr txBox="1"/>
          <p:nvPr/>
        </p:nvSpPr>
        <p:spPr>
          <a:xfrm>
            <a:off x="92617" y="3266982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flags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2B90D2B6-9B7F-43CA-8D29-0F151552416B}"/>
              </a:ext>
            </a:extLst>
          </p:cNvPr>
          <p:cNvSpPr/>
          <p:nvPr/>
        </p:nvSpPr>
        <p:spPr>
          <a:xfrm>
            <a:off x="2843808" y="3957363"/>
            <a:ext cx="564578" cy="36004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E5BF8B1-8124-4232-B95D-6BC4F5FE964D}"/>
              </a:ext>
            </a:extLst>
          </p:cNvPr>
          <p:cNvSpPr txBox="1"/>
          <p:nvPr/>
        </p:nvSpPr>
        <p:spPr>
          <a:xfrm>
            <a:off x="2411760" y="4308111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iodata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BF79CA1-90C7-4CA9-BC53-DA49FC57CD10}"/>
              </a:ext>
            </a:extLst>
          </p:cNvPr>
          <p:cNvSpPr txBox="1"/>
          <p:nvPr/>
        </p:nvSpPr>
        <p:spPr>
          <a:xfrm>
            <a:off x="1045508" y="3619925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msg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C8541076-3C64-42CB-9C03-91EDE5051B52}"/>
              </a:ext>
            </a:extLst>
          </p:cNvPr>
          <p:cNvSpPr/>
          <p:nvPr/>
        </p:nvSpPr>
        <p:spPr>
          <a:xfrm>
            <a:off x="3408386" y="3957363"/>
            <a:ext cx="564578" cy="36004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DA3C8711-5848-4E9C-94AF-ABB1AEFD412B}"/>
              </a:ext>
            </a:extLst>
          </p:cNvPr>
          <p:cNvSpPr/>
          <p:nvPr/>
        </p:nvSpPr>
        <p:spPr>
          <a:xfrm>
            <a:off x="3972964" y="3957363"/>
            <a:ext cx="564578" cy="36004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8A061A05-2D2A-4D5F-8409-6776C32C0EF9}"/>
              </a:ext>
            </a:extLst>
          </p:cNvPr>
          <p:cNvSpPr/>
          <p:nvPr/>
        </p:nvSpPr>
        <p:spPr>
          <a:xfrm>
            <a:off x="4537542" y="3957363"/>
            <a:ext cx="564578" cy="36004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D3250684-961C-425C-B472-0EB709A24BB4}"/>
              </a:ext>
            </a:extLst>
          </p:cNvPr>
          <p:cNvSpPr/>
          <p:nvPr/>
        </p:nvSpPr>
        <p:spPr>
          <a:xfrm>
            <a:off x="5089181" y="3957363"/>
            <a:ext cx="56457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CFA24E47-D995-4741-B39F-26199140949D}"/>
              </a:ext>
            </a:extLst>
          </p:cNvPr>
          <p:cNvSpPr/>
          <p:nvPr/>
        </p:nvSpPr>
        <p:spPr>
          <a:xfrm>
            <a:off x="5653759" y="3957363"/>
            <a:ext cx="56457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557CD69B-B994-4EB9-8F8D-B3BC3C93C0D9}"/>
              </a:ext>
            </a:extLst>
          </p:cNvPr>
          <p:cNvSpPr/>
          <p:nvPr/>
        </p:nvSpPr>
        <p:spPr>
          <a:xfrm>
            <a:off x="6218337" y="3957363"/>
            <a:ext cx="56457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3313B396-B3E4-484E-B8D9-90EE5397B48D}"/>
              </a:ext>
            </a:extLst>
          </p:cNvPr>
          <p:cNvSpPr/>
          <p:nvPr/>
        </p:nvSpPr>
        <p:spPr>
          <a:xfrm>
            <a:off x="6782915" y="3957363"/>
            <a:ext cx="56457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9AAC2E54-2113-441E-A774-EF463F18B32D}"/>
              </a:ext>
            </a:extLst>
          </p:cNvPr>
          <p:cNvSpPr/>
          <p:nvPr/>
        </p:nvSpPr>
        <p:spPr>
          <a:xfrm>
            <a:off x="7347493" y="3957363"/>
            <a:ext cx="56457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83929968-07FB-4D2D-B1AB-2DBE58E206FF}"/>
              </a:ext>
            </a:extLst>
          </p:cNvPr>
          <p:cNvSpPr/>
          <p:nvPr/>
        </p:nvSpPr>
        <p:spPr>
          <a:xfrm>
            <a:off x="7912071" y="3957363"/>
            <a:ext cx="56457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2" name="직선 화살표 연결선 31">
            <a:extLst>
              <a:ext uri="{FF2B5EF4-FFF2-40B4-BE49-F238E27FC236}">
                <a16:creationId xmlns:a16="http://schemas.microsoft.com/office/drawing/2014/main" id="{189F943B-5583-42BB-A804-1883724A4E55}"/>
              </a:ext>
            </a:extLst>
          </p:cNvPr>
          <p:cNvCxnSpPr>
            <a:stCxn id="5" idx="3"/>
          </p:cNvCxnSpPr>
          <p:nvPr/>
        </p:nvCxnSpPr>
        <p:spPr>
          <a:xfrm>
            <a:off x="2123728" y="1304764"/>
            <a:ext cx="2978392" cy="265259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직선 화살표 연결선 32">
            <a:extLst>
              <a:ext uri="{FF2B5EF4-FFF2-40B4-BE49-F238E27FC236}">
                <a16:creationId xmlns:a16="http://schemas.microsoft.com/office/drawing/2014/main" id="{0C0DFD91-9B77-4B9D-93F9-7DFD882B55CE}"/>
              </a:ext>
            </a:extLst>
          </p:cNvPr>
          <p:cNvCxnSpPr>
            <a:cxnSpLocks/>
            <a:stCxn id="9" idx="3"/>
          </p:cNvCxnSpPr>
          <p:nvPr/>
        </p:nvCxnSpPr>
        <p:spPr>
          <a:xfrm>
            <a:off x="2123728" y="2744924"/>
            <a:ext cx="2965453" cy="12211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직선 화살표 연결선 35">
            <a:extLst>
              <a:ext uri="{FF2B5EF4-FFF2-40B4-BE49-F238E27FC236}">
                <a16:creationId xmlns:a16="http://schemas.microsoft.com/office/drawing/2014/main" id="{B4EBEECE-A3AA-43F5-9E54-2AB5480451A9}"/>
              </a:ext>
            </a:extLst>
          </p:cNvPr>
          <p:cNvCxnSpPr>
            <a:cxnSpLocks/>
            <a:stCxn id="6" idx="3"/>
          </p:cNvCxnSpPr>
          <p:nvPr/>
        </p:nvCxnSpPr>
        <p:spPr>
          <a:xfrm>
            <a:off x="2123728" y="1664804"/>
            <a:ext cx="710494" cy="23012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직선 화살표 연결선 38">
            <a:extLst>
              <a:ext uri="{FF2B5EF4-FFF2-40B4-BE49-F238E27FC236}">
                <a16:creationId xmlns:a16="http://schemas.microsoft.com/office/drawing/2014/main" id="{CA084B46-FCAD-4F12-A809-25946995E170}"/>
              </a:ext>
            </a:extLst>
          </p:cNvPr>
          <p:cNvCxnSpPr>
            <a:cxnSpLocks/>
            <a:stCxn id="10" idx="3"/>
          </p:cNvCxnSpPr>
          <p:nvPr/>
        </p:nvCxnSpPr>
        <p:spPr>
          <a:xfrm>
            <a:off x="2123728" y="3104964"/>
            <a:ext cx="717213" cy="85239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452191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3368911-7522-45D5-90EE-49FF7F4DBE8F}"/>
              </a:ext>
            </a:extLst>
          </p:cNvPr>
          <p:cNvSpPr txBox="1"/>
          <p:nvPr/>
        </p:nvSpPr>
        <p:spPr>
          <a:xfrm>
            <a:off x="221433" y="-2995"/>
            <a:ext cx="42627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bio_put_uint32(&amp;msg, 0);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C6262DFF-01CD-448F-9805-8F2D2980C07E}"/>
              </a:ext>
            </a:extLst>
          </p:cNvPr>
          <p:cNvSpPr/>
          <p:nvPr/>
        </p:nvSpPr>
        <p:spPr>
          <a:xfrm>
            <a:off x="899592" y="112474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84AD64BB-85A5-4B39-8562-2A9014FEBBD3}"/>
              </a:ext>
            </a:extLst>
          </p:cNvPr>
          <p:cNvSpPr/>
          <p:nvPr/>
        </p:nvSpPr>
        <p:spPr>
          <a:xfrm>
            <a:off x="899592" y="148478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6E9C4D3F-BEF2-4503-B80B-3F4C3DEB7019}"/>
              </a:ext>
            </a:extLst>
          </p:cNvPr>
          <p:cNvSpPr/>
          <p:nvPr/>
        </p:nvSpPr>
        <p:spPr>
          <a:xfrm>
            <a:off x="899592" y="184482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51B04211-6176-4259-B2C0-C9FF219E83DF}"/>
              </a:ext>
            </a:extLst>
          </p:cNvPr>
          <p:cNvSpPr/>
          <p:nvPr/>
        </p:nvSpPr>
        <p:spPr>
          <a:xfrm>
            <a:off x="899592" y="220486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4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F4708317-624D-4335-9AA1-6D97B30BE6CC}"/>
              </a:ext>
            </a:extLst>
          </p:cNvPr>
          <p:cNvSpPr/>
          <p:nvPr/>
        </p:nvSpPr>
        <p:spPr>
          <a:xfrm>
            <a:off x="899592" y="256490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551236BE-B8E4-40F1-9207-AC64E589E547}"/>
              </a:ext>
            </a:extLst>
          </p:cNvPr>
          <p:cNvSpPr/>
          <p:nvPr/>
        </p:nvSpPr>
        <p:spPr>
          <a:xfrm>
            <a:off x="899592" y="292494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8511FDD2-A284-40EC-8AC7-105D093375A3}"/>
              </a:ext>
            </a:extLst>
          </p:cNvPr>
          <p:cNvSpPr/>
          <p:nvPr/>
        </p:nvSpPr>
        <p:spPr>
          <a:xfrm>
            <a:off x="899592" y="328498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031878D-0524-41A5-982B-3A1DE1D0340A}"/>
              </a:ext>
            </a:extLst>
          </p:cNvPr>
          <p:cNvSpPr txBox="1"/>
          <p:nvPr/>
        </p:nvSpPr>
        <p:spPr>
          <a:xfrm>
            <a:off x="219255" y="1052736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data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42AB6CC-49E1-4F39-BB50-5C8DEFE2C6B3}"/>
              </a:ext>
            </a:extLst>
          </p:cNvPr>
          <p:cNvSpPr txBox="1"/>
          <p:nvPr/>
        </p:nvSpPr>
        <p:spPr>
          <a:xfrm>
            <a:off x="219255" y="1448780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offs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302DC6B-51B9-4F32-8023-304BB07154E2}"/>
              </a:ext>
            </a:extLst>
          </p:cNvPr>
          <p:cNvSpPr txBox="1"/>
          <p:nvPr/>
        </p:nvSpPr>
        <p:spPr>
          <a:xfrm>
            <a:off x="-540568" y="1826822"/>
            <a:ext cx="1451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data_avail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33F3D05-82B7-41F8-9BB7-2EEE5ABF216F}"/>
              </a:ext>
            </a:extLst>
          </p:cNvPr>
          <p:cNvSpPr txBox="1"/>
          <p:nvPr/>
        </p:nvSpPr>
        <p:spPr>
          <a:xfrm>
            <a:off x="-540568" y="2186862"/>
            <a:ext cx="1451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offs_avail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F5A3B13-FDE2-4048-A9B1-1277C90ABBFB}"/>
              </a:ext>
            </a:extLst>
          </p:cNvPr>
          <p:cNvSpPr txBox="1"/>
          <p:nvPr/>
        </p:nvSpPr>
        <p:spPr>
          <a:xfrm>
            <a:off x="92617" y="2546902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data0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F4F6592-215F-4355-83A1-6E4B36C9CB98}"/>
              </a:ext>
            </a:extLst>
          </p:cNvPr>
          <p:cNvSpPr txBox="1"/>
          <p:nvPr/>
        </p:nvSpPr>
        <p:spPr>
          <a:xfrm>
            <a:off x="92617" y="2897650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offs0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80697FC-FDF8-4E07-ADDD-5E37D6C29E3E}"/>
              </a:ext>
            </a:extLst>
          </p:cNvPr>
          <p:cNvSpPr txBox="1"/>
          <p:nvPr/>
        </p:nvSpPr>
        <p:spPr>
          <a:xfrm>
            <a:off x="92617" y="3266982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flags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2B90D2B6-9B7F-43CA-8D29-0F151552416B}"/>
              </a:ext>
            </a:extLst>
          </p:cNvPr>
          <p:cNvSpPr/>
          <p:nvPr/>
        </p:nvSpPr>
        <p:spPr>
          <a:xfrm>
            <a:off x="2843808" y="3957363"/>
            <a:ext cx="564578" cy="36004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E5BF8B1-8124-4232-B95D-6BC4F5FE964D}"/>
              </a:ext>
            </a:extLst>
          </p:cNvPr>
          <p:cNvSpPr txBox="1"/>
          <p:nvPr/>
        </p:nvSpPr>
        <p:spPr>
          <a:xfrm>
            <a:off x="2411760" y="4308111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iodata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BF79CA1-90C7-4CA9-BC53-DA49FC57CD10}"/>
              </a:ext>
            </a:extLst>
          </p:cNvPr>
          <p:cNvSpPr txBox="1"/>
          <p:nvPr/>
        </p:nvSpPr>
        <p:spPr>
          <a:xfrm>
            <a:off x="1045508" y="3619925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msg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C8541076-3C64-42CB-9C03-91EDE5051B52}"/>
              </a:ext>
            </a:extLst>
          </p:cNvPr>
          <p:cNvSpPr/>
          <p:nvPr/>
        </p:nvSpPr>
        <p:spPr>
          <a:xfrm>
            <a:off x="3408386" y="3957363"/>
            <a:ext cx="564578" cy="36004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DA3C8711-5848-4E9C-94AF-ABB1AEFD412B}"/>
              </a:ext>
            </a:extLst>
          </p:cNvPr>
          <p:cNvSpPr/>
          <p:nvPr/>
        </p:nvSpPr>
        <p:spPr>
          <a:xfrm>
            <a:off x="3972964" y="3957363"/>
            <a:ext cx="564578" cy="36004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8A061A05-2D2A-4D5F-8409-6776C32C0EF9}"/>
              </a:ext>
            </a:extLst>
          </p:cNvPr>
          <p:cNvSpPr/>
          <p:nvPr/>
        </p:nvSpPr>
        <p:spPr>
          <a:xfrm>
            <a:off x="4537542" y="3957363"/>
            <a:ext cx="564578" cy="36004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D3250684-961C-425C-B472-0EB709A24BB4}"/>
              </a:ext>
            </a:extLst>
          </p:cNvPr>
          <p:cNvSpPr/>
          <p:nvPr/>
        </p:nvSpPr>
        <p:spPr>
          <a:xfrm>
            <a:off x="5089181" y="3957363"/>
            <a:ext cx="56457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CFA24E47-D995-4741-B39F-26199140949D}"/>
              </a:ext>
            </a:extLst>
          </p:cNvPr>
          <p:cNvSpPr/>
          <p:nvPr/>
        </p:nvSpPr>
        <p:spPr>
          <a:xfrm>
            <a:off x="5653759" y="3957363"/>
            <a:ext cx="56457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557CD69B-B994-4EB9-8F8D-B3BC3C93C0D9}"/>
              </a:ext>
            </a:extLst>
          </p:cNvPr>
          <p:cNvSpPr/>
          <p:nvPr/>
        </p:nvSpPr>
        <p:spPr>
          <a:xfrm>
            <a:off x="6218337" y="3957363"/>
            <a:ext cx="56457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3313B396-B3E4-484E-B8D9-90EE5397B48D}"/>
              </a:ext>
            </a:extLst>
          </p:cNvPr>
          <p:cNvSpPr/>
          <p:nvPr/>
        </p:nvSpPr>
        <p:spPr>
          <a:xfrm>
            <a:off x="6782915" y="3957363"/>
            <a:ext cx="56457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9AAC2E54-2113-441E-A774-EF463F18B32D}"/>
              </a:ext>
            </a:extLst>
          </p:cNvPr>
          <p:cNvSpPr/>
          <p:nvPr/>
        </p:nvSpPr>
        <p:spPr>
          <a:xfrm>
            <a:off x="7347493" y="3957363"/>
            <a:ext cx="56457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83929968-07FB-4D2D-B1AB-2DBE58E206FF}"/>
              </a:ext>
            </a:extLst>
          </p:cNvPr>
          <p:cNvSpPr/>
          <p:nvPr/>
        </p:nvSpPr>
        <p:spPr>
          <a:xfrm>
            <a:off x="7912071" y="3957363"/>
            <a:ext cx="56457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2" name="직선 화살표 연결선 31">
            <a:extLst>
              <a:ext uri="{FF2B5EF4-FFF2-40B4-BE49-F238E27FC236}">
                <a16:creationId xmlns:a16="http://schemas.microsoft.com/office/drawing/2014/main" id="{189F943B-5583-42BB-A804-1883724A4E55}"/>
              </a:ext>
            </a:extLst>
          </p:cNvPr>
          <p:cNvCxnSpPr>
            <a:cxnSpLocks/>
            <a:stCxn id="5" idx="3"/>
          </p:cNvCxnSpPr>
          <p:nvPr/>
        </p:nvCxnSpPr>
        <p:spPr>
          <a:xfrm>
            <a:off x="2123728" y="1304764"/>
            <a:ext cx="3542970" cy="265259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직선 화살표 연결선 32">
            <a:extLst>
              <a:ext uri="{FF2B5EF4-FFF2-40B4-BE49-F238E27FC236}">
                <a16:creationId xmlns:a16="http://schemas.microsoft.com/office/drawing/2014/main" id="{0C0DFD91-9B77-4B9D-93F9-7DFD882B55CE}"/>
              </a:ext>
            </a:extLst>
          </p:cNvPr>
          <p:cNvCxnSpPr>
            <a:cxnSpLocks/>
            <a:stCxn id="9" idx="3"/>
          </p:cNvCxnSpPr>
          <p:nvPr/>
        </p:nvCxnSpPr>
        <p:spPr>
          <a:xfrm>
            <a:off x="2123728" y="2744924"/>
            <a:ext cx="2965453" cy="12211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직선 화살표 연결선 35">
            <a:extLst>
              <a:ext uri="{FF2B5EF4-FFF2-40B4-BE49-F238E27FC236}">
                <a16:creationId xmlns:a16="http://schemas.microsoft.com/office/drawing/2014/main" id="{B4EBEECE-A3AA-43F5-9E54-2AB5480451A9}"/>
              </a:ext>
            </a:extLst>
          </p:cNvPr>
          <p:cNvCxnSpPr>
            <a:cxnSpLocks/>
            <a:stCxn id="6" idx="3"/>
          </p:cNvCxnSpPr>
          <p:nvPr/>
        </p:nvCxnSpPr>
        <p:spPr>
          <a:xfrm>
            <a:off x="2123728" y="1664804"/>
            <a:ext cx="710494" cy="23012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직선 화살표 연결선 38">
            <a:extLst>
              <a:ext uri="{FF2B5EF4-FFF2-40B4-BE49-F238E27FC236}">
                <a16:creationId xmlns:a16="http://schemas.microsoft.com/office/drawing/2014/main" id="{CA084B46-FCAD-4F12-A809-25946995E170}"/>
              </a:ext>
            </a:extLst>
          </p:cNvPr>
          <p:cNvCxnSpPr>
            <a:cxnSpLocks/>
            <a:stCxn id="10" idx="3"/>
          </p:cNvCxnSpPr>
          <p:nvPr/>
        </p:nvCxnSpPr>
        <p:spPr>
          <a:xfrm>
            <a:off x="2123728" y="3104964"/>
            <a:ext cx="717213" cy="85239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A6F7F9C1-9CC3-4C83-8FD6-7946369860BC}"/>
              </a:ext>
            </a:extLst>
          </p:cNvPr>
          <p:cNvSpPr txBox="1"/>
          <p:nvPr/>
        </p:nvSpPr>
        <p:spPr>
          <a:xfrm>
            <a:off x="3804695" y="533872"/>
            <a:ext cx="44326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size = (size + 3) &amp; (~3);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8D76D99-4DF2-4314-BEAC-1D88515386C3}"/>
              </a:ext>
            </a:extLst>
          </p:cNvPr>
          <p:cNvSpPr txBox="1"/>
          <p:nvPr/>
        </p:nvSpPr>
        <p:spPr>
          <a:xfrm>
            <a:off x="4572000" y="1139569"/>
            <a:ext cx="392286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size = (1 + 3) &amp; (~3);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0100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1100 &amp;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0100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" name="직선 화살표 연결선 2">
            <a:extLst>
              <a:ext uri="{FF2B5EF4-FFF2-40B4-BE49-F238E27FC236}">
                <a16:creationId xmlns:a16="http://schemas.microsoft.com/office/drawing/2014/main" id="{721AAA3D-2A64-44CC-823C-544F8733E80A}"/>
              </a:ext>
            </a:extLst>
          </p:cNvPr>
          <p:cNvCxnSpPr/>
          <p:nvPr/>
        </p:nvCxnSpPr>
        <p:spPr>
          <a:xfrm>
            <a:off x="5102120" y="3355498"/>
            <a:ext cx="0" cy="60186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C73A2C88-3974-49DF-9AF3-7110D453D329}"/>
              </a:ext>
            </a:extLst>
          </p:cNvPr>
          <p:cNvSpPr txBox="1"/>
          <p:nvPr/>
        </p:nvSpPr>
        <p:spPr>
          <a:xfrm>
            <a:off x="4716016" y="2941731"/>
            <a:ext cx="6944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ptr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393552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3368911-7522-45D5-90EE-49FF7F4DBE8F}"/>
              </a:ext>
            </a:extLst>
          </p:cNvPr>
          <p:cNvSpPr txBox="1"/>
          <p:nvPr/>
        </p:nvSpPr>
        <p:spPr>
          <a:xfrm>
            <a:off x="221433" y="-2995"/>
            <a:ext cx="95301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bio_put_string16_x(&amp;msg, "android.os.IServiceManager");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C6262DFF-01CD-448F-9805-8F2D2980C07E}"/>
              </a:ext>
            </a:extLst>
          </p:cNvPr>
          <p:cNvSpPr/>
          <p:nvPr/>
        </p:nvSpPr>
        <p:spPr>
          <a:xfrm>
            <a:off x="899592" y="112474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84AD64BB-85A5-4B39-8562-2A9014FEBBD3}"/>
              </a:ext>
            </a:extLst>
          </p:cNvPr>
          <p:cNvSpPr/>
          <p:nvPr/>
        </p:nvSpPr>
        <p:spPr>
          <a:xfrm>
            <a:off x="899592" y="148478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6E9C4D3F-BEF2-4503-B80B-3F4C3DEB7019}"/>
              </a:ext>
            </a:extLst>
          </p:cNvPr>
          <p:cNvSpPr/>
          <p:nvPr/>
        </p:nvSpPr>
        <p:spPr>
          <a:xfrm>
            <a:off x="899592" y="184482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51B04211-6176-4259-B2C0-C9FF219E83DF}"/>
              </a:ext>
            </a:extLst>
          </p:cNvPr>
          <p:cNvSpPr/>
          <p:nvPr/>
        </p:nvSpPr>
        <p:spPr>
          <a:xfrm>
            <a:off x="899592" y="220486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4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F4708317-624D-4335-9AA1-6D97B30BE6CC}"/>
              </a:ext>
            </a:extLst>
          </p:cNvPr>
          <p:cNvSpPr/>
          <p:nvPr/>
        </p:nvSpPr>
        <p:spPr>
          <a:xfrm>
            <a:off x="899592" y="256490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551236BE-B8E4-40F1-9207-AC64E589E547}"/>
              </a:ext>
            </a:extLst>
          </p:cNvPr>
          <p:cNvSpPr/>
          <p:nvPr/>
        </p:nvSpPr>
        <p:spPr>
          <a:xfrm>
            <a:off x="899592" y="292494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8511FDD2-A284-40EC-8AC7-105D093375A3}"/>
              </a:ext>
            </a:extLst>
          </p:cNvPr>
          <p:cNvSpPr/>
          <p:nvPr/>
        </p:nvSpPr>
        <p:spPr>
          <a:xfrm>
            <a:off x="899592" y="328498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031878D-0524-41A5-982B-3A1DE1D0340A}"/>
              </a:ext>
            </a:extLst>
          </p:cNvPr>
          <p:cNvSpPr txBox="1"/>
          <p:nvPr/>
        </p:nvSpPr>
        <p:spPr>
          <a:xfrm>
            <a:off x="219255" y="1052736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data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42AB6CC-49E1-4F39-BB50-5C8DEFE2C6B3}"/>
              </a:ext>
            </a:extLst>
          </p:cNvPr>
          <p:cNvSpPr txBox="1"/>
          <p:nvPr/>
        </p:nvSpPr>
        <p:spPr>
          <a:xfrm>
            <a:off x="219255" y="1448780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offs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302DC6B-51B9-4F32-8023-304BB07154E2}"/>
              </a:ext>
            </a:extLst>
          </p:cNvPr>
          <p:cNvSpPr txBox="1"/>
          <p:nvPr/>
        </p:nvSpPr>
        <p:spPr>
          <a:xfrm>
            <a:off x="-540568" y="1826822"/>
            <a:ext cx="1451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data_avail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33F3D05-82B7-41F8-9BB7-2EEE5ABF216F}"/>
              </a:ext>
            </a:extLst>
          </p:cNvPr>
          <p:cNvSpPr txBox="1"/>
          <p:nvPr/>
        </p:nvSpPr>
        <p:spPr>
          <a:xfrm>
            <a:off x="-540568" y="2186862"/>
            <a:ext cx="1451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offs_avail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F5A3B13-FDE2-4048-A9B1-1277C90ABBFB}"/>
              </a:ext>
            </a:extLst>
          </p:cNvPr>
          <p:cNvSpPr txBox="1"/>
          <p:nvPr/>
        </p:nvSpPr>
        <p:spPr>
          <a:xfrm>
            <a:off x="92617" y="2546902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data0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F4F6592-215F-4355-83A1-6E4B36C9CB98}"/>
              </a:ext>
            </a:extLst>
          </p:cNvPr>
          <p:cNvSpPr txBox="1"/>
          <p:nvPr/>
        </p:nvSpPr>
        <p:spPr>
          <a:xfrm>
            <a:off x="92617" y="2897650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offs0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80697FC-FDF8-4E07-ADDD-5E37D6C29E3E}"/>
              </a:ext>
            </a:extLst>
          </p:cNvPr>
          <p:cNvSpPr txBox="1"/>
          <p:nvPr/>
        </p:nvSpPr>
        <p:spPr>
          <a:xfrm>
            <a:off x="92617" y="3266982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flags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2B90D2B6-9B7F-43CA-8D29-0F151552416B}"/>
              </a:ext>
            </a:extLst>
          </p:cNvPr>
          <p:cNvSpPr/>
          <p:nvPr/>
        </p:nvSpPr>
        <p:spPr>
          <a:xfrm>
            <a:off x="2843808" y="3948071"/>
            <a:ext cx="564578" cy="36004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E5BF8B1-8124-4232-B95D-6BC4F5FE964D}"/>
              </a:ext>
            </a:extLst>
          </p:cNvPr>
          <p:cNvSpPr txBox="1"/>
          <p:nvPr/>
        </p:nvSpPr>
        <p:spPr>
          <a:xfrm>
            <a:off x="2411760" y="4308111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iodata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BF79CA1-90C7-4CA9-BC53-DA49FC57CD10}"/>
              </a:ext>
            </a:extLst>
          </p:cNvPr>
          <p:cNvSpPr txBox="1"/>
          <p:nvPr/>
        </p:nvSpPr>
        <p:spPr>
          <a:xfrm>
            <a:off x="1045508" y="3619925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msg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C8541076-3C64-42CB-9C03-91EDE5051B52}"/>
              </a:ext>
            </a:extLst>
          </p:cNvPr>
          <p:cNvSpPr/>
          <p:nvPr/>
        </p:nvSpPr>
        <p:spPr>
          <a:xfrm>
            <a:off x="3408386" y="3948071"/>
            <a:ext cx="564578" cy="36004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DA3C8711-5848-4E9C-94AF-ABB1AEFD412B}"/>
              </a:ext>
            </a:extLst>
          </p:cNvPr>
          <p:cNvSpPr/>
          <p:nvPr/>
        </p:nvSpPr>
        <p:spPr>
          <a:xfrm>
            <a:off x="3972964" y="3948071"/>
            <a:ext cx="564578" cy="36004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8A061A05-2D2A-4D5F-8409-6776C32C0EF9}"/>
              </a:ext>
            </a:extLst>
          </p:cNvPr>
          <p:cNvSpPr/>
          <p:nvPr/>
        </p:nvSpPr>
        <p:spPr>
          <a:xfrm>
            <a:off x="4537542" y="3948071"/>
            <a:ext cx="564578" cy="36004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D3250684-961C-425C-B472-0EB709A24BB4}"/>
              </a:ext>
            </a:extLst>
          </p:cNvPr>
          <p:cNvSpPr/>
          <p:nvPr/>
        </p:nvSpPr>
        <p:spPr>
          <a:xfrm>
            <a:off x="5089181" y="3948071"/>
            <a:ext cx="56457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CFA24E47-D995-4741-B39F-26199140949D}"/>
              </a:ext>
            </a:extLst>
          </p:cNvPr>
          <p:cNvSpPr/>
          <p:nvPr/>
        </p:nvSpPr>
        <p:spPr>
          <a:xfrm>
            <a:off x="6218336" y="3946029"/>
            <a:ext cx="4097847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"android.os.IServiceManager"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3" name="직선 화살표 연결선 32">
            <a:extLst>
              <a:ext uri="{FF2B5EF4-FFF2-40B4-BE49-F238E27FC236}">
                <a16:creationId xmlns:a16="http://schemas.microsoft.com/office/drawing/2014/main" id="{0C0DFD91-9B77-4B9D-93F9-7DFD882B55CE}"/>
              </a:ext>
            </a:extLst>
          </p:cNvPr>
          <p:cNvCxnSpPr>
            <a:cxnSpLocks/>
            <a:stCxn id="9" idx="3"/>
          </p:cNvCxnSpPr>
          <p:nvPr/>
        </p:nvCxnSpPr>
        <p:spPr>
          <a:xfrm>
            <a:off x="2123728" y="2744924"/>
            <a:ext cx="2965453" cy="12211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직선 화살표 연결선 35">
            <a:extLst>
              <a:ext uri="{FF2B5EF4-FFF2-40B4-BE49-F238E27FC236}">
                <a16:creationId xmlns:a16="http://schemas.microsoft.com/office/drawing/2014/main" id="{B4EBEECE-A3AA-43F5-9E54-2AB5480451A9}"/>
              </a:ext>
            </a:extLst>
          </p:cNvPr>
          <p:cNvCxnSpPr>
            <a:cxnSpLocks/>
            <a:stCxn id="6" idx="3"/>
          </p:cNvCxnSpPr>
          <p:nvPr/>
        </p:nvCxnSpPr>
        <p:spPr>
          <a:xfrm>
            <a:off x="2123728" y="1664804"/>
            <a:ext cx="710494" cy="23012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직선 화살표 연결선 38">
            <a:extLst>
              <a:ext uri="{FF2B5EF4-FFF2-40B4-BE49-F238E27FC236}">
                <a16:creationId xmlns:a16="http://schemas.microsoft.com/office/drawing/2014/main" id="{CA084B46-FCAD-4F12-A809-25946995E170}"/>
              </a:ext>
            </a:extLst>
          </p:cNvPr>
          <p:cNvCxnSpPr>
            <a:cxnSpLocks/>
            <a:stCxn id="10" idx="3"/>
          </p:cNvCxnSpPr>
          <p:nvPr/>
        </p:nvCxnSpPr>
        <p:spPr>
          <a:xfrm>
            <a:off x="2123728" y="3104964"/>
            <a:ext cx="717213" cy="85239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직선 화살표 연결선 2">
            <a:extLst>
              <a:ext uri="{FF2B5EF4-FFF2-40B4-BE49-F238E27FC236}">
                <a16:creationId xmlns:a16="http://schemas.microsoft.com/office/drawing/2014/main" id="{721AAA3D-2A64-44CC-823C-544F8733E80A}"/>
              </a:ext>
            </a:extLst>
          </p:cNvPr>
          <p:cNvCxnSpPr/>
          <p:nvPr/>
        </p:nvCxnSpPr>
        <p:spPr>
          <a:xfrm>
            <a:off x="6218336" y="3344091"/>
            <a:ext cx="0" cy="60186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C73A2C88-3974-49DF-9AF3-7110D453D329}"/>
              </a:ext>
            </a:extLst>
          </p:cNvPr>
          <p:cNvSpPr txBox="1"/>
          <p:nvPr/>
        </p:nvSpPr>
        <p:spPr>
          <a:xfrm>
            <a:off x="5832232" y="2930324"/>
            <a:ext cx="6944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ptr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40792815-C082-43FC-A609-66B7EDEDB11E}"/>
              </a:ext>
            </a:extLst>
          </p:cNvPr>
          <p:cNvSpPr/>
          <p:nvPr/>
        </p:nvSpPr>
        <p:spPr>
          <a:xfrm>
            <a:off x="5653759" y="3948071"/>
            <a:ext cx="56457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26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E0CBFCD2-FCB9-4363-9C88-43E4A8DCD6F3}"/>
              </a:ext>
            </a:extLst>
          </p:cNvPr>
          <p:cNvSpPr/>
          <p:nvPr/>
        </p:nvSpPr>
        <p:spPr>
          <a:xfrm>
            <a:off x="4932041" y="4657509"/>
            <a:ext cx="2016224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"led.service"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D29CDD51-F1AE-4B57-BC26-89FBE94365DC}"/>
              </a:ext>
            </a:extLst>
          </p:cNvPr>
          <p:cNvSpPr/>
          <p:nvPr/>
        </p:nvSpPr>
        <p:spPr>
          <a:xfrm>
            <a:off x="4367463" y="4657509"/>
            <a:ext cx="56457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2" name="직선 화살표 연결선 31">
            <a:extLst>
              <a:ext uri="{FF2B5EF4-FFF2-40B4-BE49-F238E27FC236}">
                <a16:creationId xmlns:a16="http://schemas.microsoft.com/office/drawing/2014/main" id="{189F943B-5583-42BB-A804-1883724A4E55}"/>
              </a:ext>
            </a:extLst>
          </p:cNvPr>
          <p:cNvCxnSpPr>
            <a:cxnSpLocks/>
            <a:stCxn id="5" idx="3"/>
          </p:cNvCxnSpPr>
          <p:nvPr/>
        </p:nvCxnSpPr>
        <p:spPr>
          <a:xfrm>
            <a:off x="2123728" y="1304764"/>
            <a:ext cx="4824537" cy="33527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056508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3368911-7522-45D5-90EE-49FF7F4DBE8F}"/>
              </a:ext>
            </a:extLst>
          </p:cNvPr>
          <p:cNvSpPr txBox="1"/>
          <p:nvPr/>
        </p:nvSpPr>
        <p:spPr>
          <a:xfrm>
            <a:off x="221433" y="-2995"/>
            <a:ext cx="52822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bio_put_obj(&amp;msg, ptr=0x1000);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C6262DFF-01CD-448F-9805-8F2D2980C07E}"/>
              </a:ext>
            </a:extLst>
          </p:cNvPr>
          <p:cNvSpPr/>
          <p:nvPr/>
        </p:nvSpPr>
        <p:spPr>
          <a:xfrm>
            <a:off x="899592" y="112474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84AD64BB-85A5-4B39-8562-2A9014FEBBD3}"/>
              </a:ext>
            </a:extLst>
          </p:cNvPr>
          <p:cNvSpPr/>
          <p:nvPr/>
        </p:nvSpPr>
        <p:spPr>
          <a:xfrm>
            <a:off x="899592" y="148478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6E9C4D3F-BEF2-4503-B80B-3F4C3DEB7019}"/>
              </a:ext>
            </a:extLst>
          </p:cNvPr>
          <p:cNvSpPr/>
          <p:nvPr/>
        </p:nvSpPr>
        <p:spPr>
          <a:xfrm>
            <a:off x="899592" y="184482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51B04211-6176-4259-B2C0-C9FF219E83DF}"/>
              </a:ext>
            </a:extLst>
          </p:cNvPr>
          <p:cNvSpPr/>
          <p:nvPr/>
        </p:nvSpPr>
        <p:spPr>
          <a:xfrm>
            <a:off x="899592" y="220486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3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F4708317-624D-4335-9AA1-6D97B30BE6CC}"/>
              </a:ext>
            </a:extLst>
          </p:cNvPr>
          <p:cNvSpPr/>
          <p:nvPr/>
        </p:nvSpPr>
        <p:spPr>
          <a:xfrm>
            <a:off x="899592" y="256490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551236BE-B8E4-40F1-9207-AC64E589E547}"/>
              </a:ext>
            </a:extLst>
          </p:cNvPr>
          <p:cNvSpPr/>
          <p:nvPr/>
        </p:nvSpPr>
        <p:spPr>
          <a:xfrm>
            <a:off x="899592" y="292494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8511FDD2-A284-40EC-8AC7-105D093375A3}"/>
              </a:ext>
            </a:extLst>
          </p:cNvPr>
          <p:cNvSpPr/>
          <p:nvPr/>
        </p:nvSpPr>
        <p:spPr>
          <a:xfrm>
            <a:off x="899592" y="328498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031878D-0524-41A5-982B-3A1DE1D0340A}"/>
              </a:ext>
            </a:extLst>
          </p:cNvPr>
          <p:cNvSpPr txBox="1"/>
          <p:nvPr/>
        </p:nvSpPr>
        <p:spPr>
          <a:xfrm>
            <a:off x="219255" y="1052736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data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42AB6CC-49E1-4F39-BB50-5C8DEFE2C6B3}"/>
              </a:ext>
            </a:extLst>
          </p:cNvPr>
          <p:cNvSpPr txBox="1"/>
          <p:nvPr/>
        </p:nvSpPr>
        <p:spPr>
          <a:xfrm>
            <a:off x="219255" y="1448780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offs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302DC6B-51B9-4F32-8023-304BB07154E2}"/>
              </a:ext>
            </a:extLst>
          </p:cNvPr>
          <p:cNvSpPr txBox="1"/>
          <p:nvPr/>
        </p:nvSpPr>
        <p:spPr>
          <a:xfrm>
            <a:off x="-540568" y="1826822"/>
            <a:ext cx="1451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data_avail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33F3D05-82B7-41F8-9BB7-2EEE5ABF216F}"/>
              </a:ext>
            </a:extLst>
          </p:cNvPr>
          <p:cNvSpPr txBox="1"/>
          <p:nvPr/>
        </p:nvSpPr>
        <p:spPr>
          <a:xfrm>
            <a:off x="-540568" y="2186862"/>
            <a:ext cx="1451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offs_avail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F5A3B13-FDE2-4048-A9B1-1277C90ABBFB}"/>
              </a:ext>
            </a:extLst>
          </p:cNvPr>
          <p:cNvSpPr txBox="1"/>
          <p:nvPr/>
        </p:nvSpPr>
        <p:spPr>
          <a:xfrm>
            <a:off x="92617" y="2546902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data0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F4F6592-215F-4355-83A1-6E4B36C9CB98}"/>
              </a:ext>
            </a:extLst>
          </p:cNvPr>
          <p:cNvSpPr txBox="1"/>
          <p:nvPr/>
        </p:nvSpPr>
        <p:spPr>
          <a:xfrm>
            <a:off x="92617" y="2897650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offs0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80697FC-FDF8-4E07-ADDD-5E37D6C29E3E}"/>
              </a:ext>
            </a:extLst>
          </p:cNvPr>
          <p:cNvSpPr txBox="1"/>
          <p:nvPr/>
        </p:nvSpPr>
        <p:spPr>
          <a:xfrm>
            <a:off x="92617" y="3266982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flags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2B90D2B6-9B7F-43CA-8D29-0F151552416B}"/>
              </a:ext>
            </a:extLst>
          </p:cNvPr>
          <p:cNvSpPr/>
          <p:nvPr/>
        </p:nvSpPr>
        <p:spPr>
          <a:xfrm>
            <a:off x="2843808" y="3948071"/>
            <a:ext cx="564578" cy="36004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92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E5BF8B1-8124-4232-B95D-6BC4F5FE964D}"/>
              </a:ext>
            </a:extLst>
          </p:cNvPr>
          <p:cNvSpPr txBox="1"/>
          <p:nvPr/>
        </p:nvSpPr>
        <p:spPr>
          <a:xfrm>
            <a:off x="2411760" y="4308111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iodata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BF79CA1-90C7-4CA9-BC53-DA49FC57CD10}"/>
              </a:ext>
            </a:extLst>
          </p:cNvPr>
          <p:cNvSpPr txBox="1"/>
          <p:nvPr/>
        </p:nvSpPr>
        <p:spPr>
          <a:xfrm>
            <a:off x="1045508" y="3619925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msg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C8541076-3C64-42CB-9C03-91EDE5051B52}"/>
              </a:ext>
            </a:extLst>
          </p:cNvPr>
          <p:cNvSpPr/>
          <p:nvPr/>
        </p:nvSpPr>
        <p:spPr>
          <a:xfrm>
            <a:off x="3408386" y="3948071"/>
            <a:ext cx="564578" cy="36004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DA3C8711-5848-4E9C-94AF-ABB1AEFD412B}"/>
              </a:ext>
            </a:extLst>
          </p:cNvPr>
          <p:cNvSpPr/>
          <p:nvPr/>
        </p:nvSpPr>
        <p:spPr>
          <a:xfrm>
            <a:off x="3972964" y="3948071"/>
            <a:ext cx="564578" cy="36004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8A061A05-2D2A-4D5F-8409-6776C32C0EF9}"/>
              </a:ext>
            </a:extLst>
          </p:cNvPr>
          <p:cNvSpPr/>
          <p:nvPr/>
        </p:nvSpPr>
        <p:spPr>
          <a:xfrm>
            <a:off x="4537542" y="3948071"/>
            <a:ext cx="564578" cy="36004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D3250684-961C-425C-B472-0EB709A24BB4}"/>
              </a:ext>
            </a:extLst>
          </p:cNvPr>
          <p:cNvSpPr/>
          <p:nvPr/>
        </p:nvSpPr>
        <p:spPr>
          <a:xfrm>
            <a:off x="5089181" y="3948071"/>
            <a:ext cx="56457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CFA24E47-D995-4741-B39F-26199140949D}"/>
              </a:ext>
            </a:extLst>
          </p:cNvPr>
          <p:cNvSpPr/>
          <p:nvPr/>
        </p:nvSpPr>
        <p:spPr>
          <a:xfrm>
            <a:off x="6218336" y="3946029"/>
            <a:ext cx="4097847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"android.os.IServiceManager"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3" name="직선 화살표 연결선 32">
            <a:extLst>
              <a:ext uri="{FF2B5EF4-FFF2-40B4-BE49-F238E27FC236}">
                <a16:creationId xmlns:a16="http://schemas.microsoft.com/office/drawing/2014/main" id="{0C0DFD91-9B77-4B9D-93F9-7DFD882B55CE}"/>
              </a:ext>
            </a:extLst>
          </p:cNvPr>
          <p:cNvCxnSpPr>
            <a:cxnSpLocks/>
            <a:stCxn id="9" idx="3"/>
          </p:cNvCxnSpPr>
          <p:nvPr/>
        </p:nvCxnSpPr>
        <p:spPr>
          <a:xfrm>
            <a:off x="2123728" y="2744924"/>
            <a:ext cx="2965453" cy="12211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직선 화살표 연결선 35">
            <a:extLst>
              <a:ext uri="{FF2B5EF4-FFF2-40B4-BE49-F238E27FC236}">
                <a16:creationId xmlns:a16="http://schemas.microsoft.com/office/drawing/2014/main" id="{B4EBEECE-A3AA-43F5-9E54-2AB5480451A9}"/>
              </a:ext>
            </a:extLst>
          </p:cNvPr>
          <p:cNvCxnSpPr>
            <a:cxnSpLocks/>
            <a:stCxn id="6" idx="3"/>
          </p:cNvCxnSpPr>
          <p:nvPr/>
        </p:nvCxnSpPr>
        <p:spPr>
          <a:xfrm>
            <a:off x="2123728" y="1664804"/>
            <a:ext cx="1315127" cy="23012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직선 화살표 연결선 38">
            <a:extLst>
              <a:ext uri="{FF2B5EF4-FFF2-40B4-BE49-F238E27FC236}">
                <a16:creationId xmlns:a16="http://schemas.microsoft.com/office/drawing/2014/main" id="{CA084B46-FCAD-4F12-A809-25946995E170}"/>
              </a:ext>
            </a:extLst>
          </p:cNvPr>
          <p:cNvCxnSpPr>
            <a:cxnSpLocks/>
            <a:stCxn id="10" idx="3"/>
          </p:cNvCxnSpPr>
          <p:nvPr/>
        </p:nvCxnSpPr>
        <p:spPr>
          <a:xfrm>
            <a:off x="2123728" y="3104964"/>
            <a:ext cx="717212" cy="86110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직선 화살표 연결선 2">
            <a:extLst>
              <a:ext uri="{FF2B5EF4-FFF2-40B4-BE49-F238E27FC236}">
                <a16:creationId xmlns:a16="http://schemas.microsoft.com/office/drawing/2014/main" id="{721AAA3D-2A64-44CC-823C-544F8733E80A}"/>
              </a:ext>
            </a:extLst>
          </p:cNvPr>
          <p:cNvCxnSpPr/>
          <p:nvPr/>
        </p:nvCxnSpPr>
        <p:spPr>
          <a:xfrm>
            <a:off x="2339752" y="4975678"/>
            <a:ext cx="0" cy="60186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C73A2C88-3974-49DF-9AF3-7110D453D329}"/>
              </a:ext>
            </a:extLst>
          </p:cNvPr>
          <p:cNvSpPr txBox="1"/>
          <p:nvPr/>
        </p:nvSpPr>
        <p:spPr>
          <a:xfrm>
            <a:off x="2102000" y="4564456"/>
            <a:ext cx="6944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obj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40792815-C082-43FC-A609-66B7EDEDB11E}"/>
              </a:ext>
            </a:extLst>
          </p:cNvPr>
          <p:cNvSpPr/>
          <p:nvPr/>
        </p:nvSpPr>
        <p:spPr>
          <a:xfrm>
            <a:off x="5653759" y="3948071"/>
            <a:ext cx="56457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26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E0CBFCD2-FCB9-4363-9C88-43E4A8DCD6F3}"/>
              </a:ext>
            </a:extLst>
          </p:cNvPr>
          <p:cNvSpPr/>
          <p:nvPr/>
        </p:nvSpPr>
        <p:spPr>
          <a:xfrm>
            <a:off x="4932041" y="4657509"/>
            <a:ext cx="2016224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"led.service"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D29CDD51-F1AE-4B57-BC26-89FBE94365DC}"/>
              </a:ext>
            </a:extLst>
          </p:cNvPr>
          <p:cNvSpPr/>
          <p:nvPr/>
        </p:nvSpPr>
        <p:spPr>
          <a:xfrm>
            <a:off x="4367463" y="4657509"/>
            <a:ext cx="56457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2" name="직선 화살표 연결선 31">
            <a:extLst>
              <a:ext uri="{FF2B5EF4-FFF2-40B4-BE49-F238E27FC236}">
                <a16:creationId xmlns:a16="http://schemas.microsoft.com/office/drawing/2014/main" id="{189F943B-5583-42BB-A804-1883724A4E55}"/>
              </a:ext>
            </a:extLst>
          </p:cNvPr>
          <p:cNvCxnSpPr>
            <a:cxnSpLocks/>
            <a:stCxn id="5" idx="3"/>
          </p:cNvCxnSpPr>
          <p:nvPr/>
        </p:nvCxnSpPr>
        <p:spPr>
          <a:xfrm>
            <a:off x="2123728" y="1304764"/>
            <a:ext cx="7286712" cy="427277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BE4C1CF4-E4A4-4BF0-AE9B-A3413EB81579}"/>
              </a:ext>
            </a:extLst>
          </p:cNvPr>
          <p:cNvSpPr/>
          <p:nvPr/>
        </p:nvSpPr>
        <p:spPr>
          <a:xfrm>
            <a:off x="2339752" y="5557609"/>
            <a:ext cx="2570777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BINDER_TYPE_BINDER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2A1626B3-2560-4707-B525-51C5076BEE8F}"/>
              </a:ext>
            </a:extLst>
          </p:cNvPr>
          <p:cNvSpPr/>
          <p:nvPr/>
        </p:nvSpPr>
        <p:spPr>
          <a:xfrm>
            <a:off x="4910529" y="5557609"/>
            <a:ext cx="1034257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0x17f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71D1AC89-5DD0-4AE9-8488-2C77E7FEEFC4}"/>
              </a:ext>
            </a:extLst>
          </p:cNvPr>
          <p:cNvSpPr/>
          <p:nvPr/>
        </p:nvSpPr>
        <p:spPr>
          <a:xfrm>
            <a:off x="5936226" y="5557609"/>
            <a:ext cx="1741387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0x1000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4A3E0BCD-3C2A-4389-9C2A-32901C43885E}"/>
              </a:ext>
            </a:extLst>
          </p:cNvPr>
          <p:cNvSpPr/>
          <p:nvPr/>
        </p:nvSpPr>
        <p:spPr>
          <a:xfrm>
            <a:off x="7669053" y="5557609"/>
            <a:ext cx="1741387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06DF6C43-115F-425E-AB14-45F1246A3088}"/>
              </a:ext>
            </a:extLst>
          </p:cNvPr>
          <p:cNvSpPr txBox="1"/>
          <p:nvPr/>
        </p:nvSpPr>
        <p:spPr>
          <a:xfrm>
            <a:off x="2855111" y="5860656"/>
            <a:ext cx="8643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type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0C672951-2E24-4906-BD4B-160C9F19C841}"/>
              </a:ext>
            </a:extLst>
          </p:cNvPr>
          <p:cNvSpPr txBox="1"/>
          <p:nvPr/>
        </p:nvSpPr>
        <p:spPr>
          <a:xfrm>
            <a:off x="4637643" y="5860656"/>
            <a:ext cx="10342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flags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395E949D-0870-4537-87EA-768D629869C9}"/>
              </a:ext>
            </a:extLst>
          </p:cNvPr>
          <p:cNvSpPr txBox="1"/>
          <p:nvPr/>
        </p:nvSpPr>
        <p:spPr>
          <a:xfrm>
            <a:off x="6216646" y="5860656"/>
            <a:ext cx="12041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binder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848618C9-D294-4D75-ADE1-D146C7465574}"/>
              </a:ext>
            </a:extLst>
          </p:cNvPr>
          <p:cNvSpPr txBox="1"/>
          <p:nvPr/>
        </p:nvSpPr>
        <p:spPr>
          <a:xfrm>
            <a:off x="7884368" y="5860656"/>
            <a:ext cx="12041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cookie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48" name="직선 화살표 연결선 47">
            <a:extLst>
              <a:ext uri="{FF2B5EF4-FFF2-40B4-BE49-F238E27FC236}">
                <a16:creationId xmlns:a16="http://schemas.microsoft.com/office/drawing/2014/main" id="{65552294-466C-40C7-978F-140E662E8913}"/>
              </a:ext>
            </a:extLst>
          </p:cNvPr>
          <p:cNvCxnSpPr/>
          <p:nvPr/>
        </p:nvCxnSpPr>
        <p:spPr>
          <a:xfrm>
            <a:off x="5071651" y="3387392"/>
            <a:ext cx="0" cy="60186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C04FAC25-4F19-4C1C-B127-2AA1435C38B2}"/>
              </a:ext>
            </a:extLst>
          </p:cNvPr>
          <p:cNvSpPr txBox="1"/>
          <p:nvPr/>
        </p:nvSpPr>
        <p:spPr>
          <a:xfrm>
            <a:off x="7164288" y="3266982"/>
            <a:ext cx="1197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56+24+12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146238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3368911-7522-45D5-90EE-49FF7F4DBE8F}"/>
              </a:ext>
            </a:extLst>
          </p:cNvPr>
          <p:cNvSpPr txBox="1"/>
          <p:nvPr/>
        </p:nvSpPr>
        <p:spPr>
          <a:xfrm>
            <a:off x="221433" y="-2995"/>
            <a:ext cx="108895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binder_call(bs, &amp;msg, &amp;reply, target=0, SVC_MGR_ADD_SERVICE=3)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C6262DFF-01CD-448F-9805-8F2D2980C07E}"/>
              </a:ext>
            </a:extLst>
          </p:cNvPr>
          <p:cNvSpPr/>
          <p:nvPr/>
        </p:nvSpPr>
        <p:spPr>
          <a:xfrm>
            <a:off x="899592" y="112474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84AD64BB-85A5-4B39-8562-2A9014FEBBD3}"/>
              </a:ext>
            </a:extLst>
          </p:cNvPr>
          <p:cNvSpPr/>
          <p:nvPr/>
        </p:nvSpPr>
        <p:spPr>
          <a:xfrm>
            <a:off x="899592" y="148478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6E9C4D3F-BEF2-4503-B80B-3F4C3DEB7019}"/>
              </a:ext>
            </a:extLst>
          </p:cNvPr>
          <p:cNvSpPr/>
          <p:nvPr/>
        </p:nvSpPr>
        <p:spPr>
          <a:xfrm>
            <a:off x="899592" y="184482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51B04211-6176-4259-B2C0-C9FF219E83DF}"/>
              </a:ext>
            </a:extLst>
          </p:cNvPr>
          <p:cNvSpPr/>
          <p:nvPr/>
        </p:nvSpPr>
        <p:spPr>
          <a:xfrm>
            <a:off x="899592" y="220486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F4708317-624D-4335-9AA1-6D97B30BE6CC}"/>
              </a:ext>
            </a:extLst>
          </p:cNvPr>
          <p:cNvSpPr/>
          <p:nvPr/>
        </p:nvSpPr>
        <p:spPr>
          <a:xfrm>
            <a:off x="899592" y="256490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551236BE-B8E4-40F1-9207-AC64E589E547}"/>
              </a:ext>
            </a:extLst>
          </p:cNvPr>
          <p:cNvSpPr/>
          <p:nvPr/>
        </p:nvSpPr>
        <p:spPr>
          <a:xfrm>
            <a:off x="899592" y="292494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031878D-0524-41A5-982B-3A1DE1D0340A}"/>
              </a:ext>
            </a:extLst>
          </p:cNvPr>
          <p:cNvSpPr txBox="1"/>
          <p:nvPr/>
        </p:nvSpPr>
        <p:spPr>
          <a:xfrm>
            <a:off x="-479438" y="1052736"/>
            <a:ext cx="1451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write_size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42AB6CC-49E1-4F39-BB50-5C8DEFE2C6B3}"/>
              </a:ext>
            </a:extLst>
          </p:cNvPr>
          <p:cNvSpPr txBox="1"/>
          <p:nvPr/>
        </p:nvSpPr>
        <p:spPr>
          <a:xfrm>
            <a:off x="-985987" y="1448780"/>
            <a:ext cx="1957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write_consumed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302DC6B-51B9-4F32-8023-304BB07154E2}"/>
              </a:ext>
            </a:extLst>
          </p:cNvPr>
          <p:cNvSpPr txBox="1"/>
          <p:nvPr/>
        </p:nvSpPr>
        <p:spPr>
          <a:xfrm>
            <a:off x="-732713" y="1826822"/>
            <a:ext cx="1704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write_buffer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33F3D05-82B7-41F8-9BB7-2EEE5ABF216F}"/>
              </a:ext>
            </a:extLst>
          </p:cNvPr>
          <p:cNvSpPr txBox="1"/>
          <p:nvPr/>
        </p:nvSpPr>
        <p:spPr>
          <a:xfrm>
            <a:off x="-352802" y="2186862"/>
            <a:ext cx="13244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read_size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F5A3B13-FDE2-4048-A9B1-1277C90ABBFB}"/>
              </a:ext>
            </a:extLst>
          </p:cNvPr>
          <p:cNvSpPr txBox="1"/>
          <p:nvPr/>
        </p:nvSpPr>
        <p:spPr>
          <a:xfrm>
            <a:off x="-859350" y="2546902"/>
            <a:ext cx="18309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read_consumed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F4F6592-215F-4355-83A1-6E4B36C9CB98}"/>
              </a:ext>
            </a:extLst>
          </p:cNvPr>
          <p:cNvSpPr txBox="1"/>
          <p:nvPr/>
        </p:nvSpPr>
        <p:spPr>
          <a:xfrm>
            <a:off x="-606076" y="2897650"/>
            <a:ext cx="15776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read_buffer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2B90D2B6-9B7F-43CA-8D29-0F151552416B}"/>
              </a:ext>
            </a:extLst>
          </p:cNvPr>
          <p:cNvSpPr/>
          <p:nvPr/>
        </p:nvSpPr>
        <p:spPr>
          <a:xfrm>
            <a:off x="2689225" y="4442834"/>
            <a:ext cx="446927" cy="28501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92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E5BF8B1-8124-4232-B95D-6BC4F5FE964D}"/>
              </a:ext>
            </a:extLst>
          </p:cNvPr>
          <p:cNvSpPr txBox="1"/>
          <p:nvPr/>
        </p:nvSpPr>
        <p:spPr>
          <a:xfrm>
            <a:off x="2347211" y="4727847"/>
            <a:ext cx="78098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>
                <a:latin typeface="Consolas" pitchFamily="49" charset="0"/>
                <a:cs typeface="Consolas" pitchFamily="49" charset="0"/>
              </a:rPr>
              <a:t>iodata</a:t>
            </a:r>
            <a:endParaRPr lang="ko-KR" altLang="en-US" sz="1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C8541076-3C64-42CB-9C03-91EDE5051B52}"/>
              </a:ext>
            </a:extLst>
          </p:cNvPr>
          <p:cNvSpPr/>
          <p:nvPr/>
        </p:nvSpPr>
        <p:spPr>
          <a:xfrm>
            <a:off x="3136152" y="4442834"/>
            <a:ext cx="446927" cy="28501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DA3C8711-5848-4E9C-94AF-ABB1AEFD412B}"/>
              </a:ext>
            </a:extLst>
          </p:cNvPr>
          <p:cNvSpPr/>
          <p:nvPr/>
        </p:nvSpPr>
        <p:spPr>
          <a:xfrm>
            <a:off x="3583079" y="4442834"/>
            <a:ext cx="446927" cy="28501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8A061A05-2D2A-4D5F-8409-6776C32C0EF9}"/>
              </a:ext>
            </a:extLst>
          </p:cNvPr>
          <p:cNvSpPr/>
          <p:nvPr/>
        </p:nvSpPr>
        <p:spPr>
          <a:xfrm>
            <a:off x="4030006" y="4442834"/>
            <a:ext cx="446927" cy="28501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D3250684-961C-425C-B472-0EB709A24BB4}"/>
              </a:ext>
            </a:extLst>
          </p:cNvPr>
          <p:cNvSpPr/>
          <p:nvPr/>
        </p:nvSpPr>
        <p:spPr>
          <a:xfrm>
            <a:off x="4466690" y="4442834"/>
            <a:ext cx="446927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CFA24E47-D995-4741-B39F-26199140949D}"/>
              </a:ext>
            </a:extLst>
          </p:cNvPr>
          <p:cNvSpPr/>
          <p:nvPr/>
        </p:nvSpPr>
        <p:spPr>
          <a:xfrm>
            <a:off x="5360543" y="4441218"/>
            <a:ext cx="3243906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"android.os.IServiceManager"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40792815-C082-43FC-A609-66B7EDEDB11E}"/>
              </a:ext>
            </a:extLst>
          </p:cNvPr>
          <p:cNvSpPr/>
          <p:nvPr/>
        </p:nvSpPr>
        <p:spPr>
          <a:xfrm>
            <a:off x="4913617" y="4442834"/>
            <a:ext cx="446927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26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E0CBFCD2-FCB9-4363-9C88-43E4A8DCD6F3}"/>
              </a:ext>
            </a:extLst>
          </p:cNvPr>
          <p:cNvSpPr/>
          <p:nvPr/>
        </p:nvSpPr>
        <p:spPr>
          <a:xfrm>
            <a:off x="4342296" y="5004434"/>
            <a:ext cx="1596068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"led.service"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D29CDD51-F1AE-4B57-BC26-89FBE94365DC}"/>
              </a:ext>
            </a:extLst>
          </p:cNvPr>
          <p:cNvSpPr/>
          <p:nvPr/>
        </p:nvSpPr>
        <p:spPr>
          <a:xfrm>
            <a:off x="3895369" y="5004434"/>
            <a:ext cx="446927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11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BE4C1CF4-E4A4-4BF0-AE9B-A3413EB81579}"/>
              </a:ext>
            </a:extLst>
          </p:cNvPr>
          <p:cNvSpPr/>
          <p:nvPr/>
        </p:nvSpPr>
        <p:spPr>
          <a:xfrm>
            <a:off x="2290208" y="5716964"/>
            <a:ext cx="2035059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BINDER_TYPE_BINDER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2A1626B3-2560-4707-B525-51C5076BEE8F}"/>
              </a:ext>
            </a:extLst>
          </p:cNvPr>
          <p:cNvSpPr/>
          <p:nvPr/>
        </p:nvSpPr>
        <p:spPr>
          <a:xfrm>
            <a:off x="4325267" y="5716964"/>
            <a:ext cx="818731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0x17f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71D1AC89-5DD0-4AE9-8488-2C77E7FEEFC4}"/>
              </a:ext>
            </a:extLst>
          </p:cNvPr>
          <p:cNvSpPr/>
          <p:nvPr/>
        </p:nvSpPr>
        <p:spPr>
          <a:xfrm>
            <a:off x="5137221" y="5716964"/>
            <a:ext cx="1378503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0x1000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4A3E0BCD-3C2A-4389-9C2A-32901C43885E}"/>
              </a:ext>
            </a:extLst>
          </p:cNvPr>
          <p:cNvSpPr/>
          <p:nvPr/>
        </p:nvSpPr>
        <p:spPr>
          <a:xfrm>
            <a:off x="6508948" y="5716964"/>
            <a:ext cx="1378503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06DF6C43-115F-425E-AB14-45F1246A3088}"/>
              </a:ext>
            </a:extLst>
          </p:cNvPr>
          <p:cNvSpPr txBox="1"/>
          <p:nvPr/>
        </p:nvSpPr>
        <p:spPr>
          <a:xfrm>
            <a:off x="2698173" y="5956860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type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0C672951-2E24-4906-BD4B-160C9F19C841}"/>
              </a:ext>
            </a:extLst>
          </p:cNvPr>
          <p:cNvSpPr txBox="1"/>
          <p:nvPr/>
        </p:nvSpPr>
        <p:spPr>
          <a:xfrm>
            <a:off x="4109247" y="5956860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flags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395E949D-0870-4537-87EA-768D629869C9}"/>
              </a:ext>
            </a:extLst>
          </p:cNvPr>
          <p:cNvSpPr txBox="1"/>
          <p:nvPr/>
        </p:nvSpPr>
        <p:spPr>
          <a:xfrm>
            <a:off x="5359205" y="5956860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binder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848618C9-D294-4D75-ADE1-D146C7465574}"/>
              </a:ext>
            </a:extLst>
          </p:cNvPr>
          <p:cNvSpPr txBox="1"/>
          <p:nvPr/>
        </p:nvSpPr>
        <p:spPr>
          <a:xfrm>
            <a:off x="6679394" y="5956860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cookie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77DA7DE0-ACAD-48D3-AB92-4913BD54C5D8}"/>
              </a:ext>
            </a:extLst>
          </p:cNvPr>
          <p:cNvSpPr txBox="1"/>
          <p:nvPr/>
        </p:nvSpPr>
        <p:spPr>
          <a:xfrm>
            <a:off x="1200064" y="709055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bwr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9C62F561-039C-428D-8990-A0F01CF4D571}"/>
              </a:ext>
            </a:extLst>
          </p:cNvPr>
          <p:cNvSpPr/>
          <p:nvPr/>
        </p:nvSpPr>
        <p:spPr>
          <a:xfrm>
            <a:off x="5227031" y="1146927"/>
            <a:ext cx="1224136" cy="36004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BC_TRANSACTION</a:t>
            </a:r>
            <a:endParaRPr lang="ko-KR" altLang="en-US" sz="105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1" name="직사각형 50">
            <a:extLst>
              <a:ext uri="{FF2B5EF4-FFF2-40B4-BE49-F238E27FC236}">
                <a16:creationId xmlns:a16="http://schemas.microsoft.com/office/drawing/2014/main" id="{B79A61CE-2FAE-4ACF-B064-5B59FC5BD94E}"/>
              </a:ext>
            </a:extLst>
          </p:cNvPr>
          <p:cNvSpPr/>
          <p:nvPr/>
        </p:nvSpPr>
        <p:spPr>
          <a:xfrm>
            <a:off x="5227031" y="1506967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2" name="직사각형 51">
            <a:extLst>
              <a:ext uri="{FF2B5EF4-FFF2-40B4-BE49-F238E27FC236}">
                <a16:creationId xmlns:a16="http://schemas.microsoft.com/office/drawing/2014/main" id="{CBDA096D-89A6-4EB8-8CBD-6E0EFBC6E3B6}"/>
              </a:ext>
            </a:extLst>
          </p:cNvPr>
          <p:cNvSpPr/>
          <p:nvPr/>
        </p:nvSpPr>
        <p:spPr>
          <a:xfrm>
            <a:off x="5227031" y="1867007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3" name="직사각형 52">
            <a:extLst>
              <a:ext uri="{FF2B5EF4-FFF2-40B4-BE49-F238E27FC236}">
                <a16:creationId xmlns:a16="http://schemas.microsoft.com/office/drawing/2014/main" id="{E2F54CB4-CC0C-4693-BBFE-69DED240969A}"/>
              </a:ext>
            </a:extLst>
          </p:cNvPr>
          <p:cNvSpPr/>
          <p:nvPr/>
        </p:nvSpPr>
        <p:spPr>
          <a:xfrm>
            <a:off x="5227031" y="2227047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3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4" name="직사각형 53">
            <a:extLst>
              <a:ext uri="{FF2B5EF4-FFF2-40B4-BE49-F238E27FC236}">
                <a16:creationId xmlns:a16="http://schemas.microsoft.com/office/drawing/2014/main" id="{E84605CA-683D-45CA-9568-2E40627F2FFC}"/>
              </a:ext>
            </a:extLst>
          </p:cNvPr>
          <p:cNvSpPr/>
          <p:nvPr/>
        </p:nvSpPr>
        <p:spPr>
          <a:xfrm>
            <a:off x="5227031" y="2587087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5" name="직사각형 54">
            <a:extLst>
              <a:ext uri="{FF2B5EF4-FFF2-40B4-BE49-F238E27FC236}">
                <a16:creationId xmlns:a16="http://schemas.microsoft.com/office/drawing/2014/main" id="{3202FB49-7044-4A4A-B52F-2EC81D2649DD}"/>
              </a:ext>
            </a:extLst>
          </p:cNvPr>
          <p:cNvSpPr/>
          <p:nvPr/>
        </p:nvSpPr>
        <p:spPr>
          <a:xfrm>
            <a:off x="5227031" y="2947127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DAA92829-112B-45F1-9C4C-A225989BE799}"/>
              </a:ext>
            </a:extLst>
          </p:cNvPr>
          <p:cNvSpPr txBox="1"/>
          <p:nvPr/>
        </p:nvSpPr>
        <p:spPr>
          <a:xfrm>
            <a:off x="4579420" y="1134613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cmd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45661013-86F7-4FC8-B924-D9F3B67789B5}"/>
              </a:ext>
            </a:extLst>
          </p:cNvPr>
          <p:cNvSpPr txBox="1"/>
          <p:nvPr/>
        </p:nvSpPr>
        <p:spPr>
          <a:xfrm>
            <a:off x="4579420" y="2112153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txn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51D8E19B-4121-415B-B572-E073C7A02C6B}"/>
              </a:ext>
            </a:extLst>
          </p:cNvPr>
          <p:cNvSpPr txBox="1"/>
          <p:nvPr/>
        </p:nvSpPr>
        <p:spPr>
          <a:xfrm>
            <a:off x="5527503" y="731238"/>
            <a:ext cx="1197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writebuf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557DA885-E52C-4B0B-8F19-60487D3B2BEB}"/>
              </a:ext>
            </a:extLst>
          </p:cNvPr>
          <p:cNvSpPr txBox="1"/>
          <p:nvPr/>
        </p:nvSpPr>
        <p:spPr>
          <a:xfrm>
            <a:off x="6451167" y="1480138"/>
            <a:ext cx="1451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target.ptr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1B715A4C-3F54-42B7-8623-2A2971F71A72}"/>
              </a:ext>
            </a:extLst>
          </p:cNvPr>
          <p:cNvSpPr txBox="1"/>
          <p:nvPr/>
        </p:nvSpPr>
        <p:spPr>
          <a:xfrm>
            <a:off x="6451167" y="1862715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cookie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83592491-7977-4BA5-A803-735FE263D1B5}"/>
              </a:ext>
            </a:extLst>
          </p:cNvPr>
          <p:cNvSpPr txBox="1"/>
          <p:nvPr/>
        </p:nvSpPr>
        <p:spPr>
          <a:xfrm>
            <a:off x="6436174" y="2204489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code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ABB0FE7C-0D59-4F0D-9954-4A42BAB3D483}"/>
              </a:ext>
            </a:extLst>
          </p:cNvPr>
          <p:cNvSpPr txBox="1"/>
          <p:nvPr/>
        </p:nvSpPr>
        <p:spPr>
          <a:xfrm>
            <a:off x="6436174" y="2587739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buffer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9246C8A0-41AF-4653-8613-7127E8DD8EC5}"/>
              </a:ext>
            </a:extLst>
          </p:cNvPr>
          <p:cNvSpPr txBox="1"/>
          <p:nvPr/>
        </p:nvSpPr>
        <p:spPr>
          <a:xfrm>
            <a:off x="6436174" y="2930855"/>
            <a:ext cx="10711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offsets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29" name="직선 화살표 연결선 28">
            <a:extLst>
              <a:ext uri="{FF2B5EF4-FFF2-40B4-BE49-F238E27FC236}">
                <a16:creationId xmlns:a16="http://schemas.microsoft.com/office/drawing/2014/main" id="{069C9E71-E8E0-4FC0-AEA6-4858B88E5F6D}"/>
              </a:ext>
            </a:extLst>
          </p:cNvPr>
          <p:cNvCxnSpPr>
            <a:stCxn id="54" idx="3"/>
          </p:cNvCxnSpPr>
          <p:nvPr/>
        </p:nvCxnSpPr>
        <p:spPr>
          <a:xfrm flipH="1">
            <a:off x="4466690" y="2767107"/>
            <a:ext cx="1984477" cy="167411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직선 화살표 연결선 67">
            <a:extLst>
              <a:ext uri="{FF2B5EF4-FFF2-40B4-BE49-F238E27FC236}">
                <a16:creationId xmlns:a16="http://schemas.microsoft.com/office/drawing/2014/main" id="{B7EC6638-ABB0-4828-8869-B751B3CF97D6}"/>
              </a:ext>
            </a:extLst>
          </p:cNvPr>
          <p:cNvCxnSpPr>
            <a:cxnSpLocks/>
            <a:stCxn id="67" idx="1"/>
          </p:cNvCxnSpPr>
          <p:nvPr/>
        </p:nvCxnSpPr>
        <p:spPr>
          <a:xfrm flipH="1">
            <a:off x="2698173" y="3115521"/>
            <a:ext cx="3738001" cy="13256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직사각형 68">
            <a:extLst>
              <a:ext uri="{FF2B5EF4-FFF2-40B4-BE49-F238E27FC236}">
                <a16:creationId xmlns:a16="http://schemas.microsoft.com/office/drawing/2014/main" id="{B18C01B9-CB6B-423D-B119-04178984D86A}"/>
              </a:ext>
            </a:extLst>
          </p:cNvPr>
          <p:cNvSpPr/>
          <p:nvPr/>
        </p:nvSpPr>
        <p:spPr>
          <a:xfrm>
            <a:off x="755576" y="3561572"/>
            <a:ext cx="2880320" cy="41619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71" name="직선 화살표 연결선 70">
            <a:extLst>
              <a:ext uri="{FF2B5EF4-FFF2-40B4-BE49-F238E27FC236}">
                <a16:creationId xmlns:a16="http://schemas.microsoft.com/office/drawing/2014/main" id="{476EAFEC-73CB-4A44-A088-4D79F9CF9E9D}"/>
              </a:ext>
            </a:extLst>
          </p:cNvPr>
          <p:cNvCxnSpPr>
            <a:stCxn id="10" idx="3"/>
          </p:cNvCxnSpPr>
          <p:nvPr/>
        </p:nvCxnSpPr>
        <p:spPr>
          <a:xfrm flipH="1">
            <a:off x="755576" y="3104964"/>
            <a:ext cx="1368152" cy="45660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직선 화살표 연결선 71">
            <a:extLst>
              <a:ext uri="{FF2B5EF4-FFF2-40B4-BE49-F238E27FC236}">
                <a16:creationId xmlns:a16="http://schemas.microsoft.com/office/drawing/2014/main" id="{58B4B2A4-1B1E-4236-BA01-C7C31F8CB905}"/>
              </a:ext>
            </a:extLst>
          </p:cNvPr>
          <p:cNvCxnSpPr>
            <a:cxnSpLocks/>
            <a:stCxn id="7" idx="3"/>
          </p:cNvCxnSpPr>
          <p:nvPr/>
        </p:nvCxnSpPr>
        <p:spPr>
          <a:xfrm flipV="1">
            <a:off x="2123728" y="1157889"/>
            <a:ext cx="3103303" cy="86695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73257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00"/>
        </a:solidFill>
        <a:ln w="12700"/>
      </a:spPr>
      <a:bodyPr rtlCol="0" anchor="ctr"/>
      <a:lstStyle>
        <a:defPPr algn="ctr">
          <a:defRPr smtClean="0">
            <a:solidFill>
              <a:schemeClr val="tx1"/>
            </a:solidFill>
            <a:latin typeface="Consolas" pitchFamily="49" charset="0"/>
            <a:cs typeface="Consolas" pitchFamily="49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>
        <a:spAutoFit/>
      </a:bodyPr>
      <a:lstStyle>
        <a:defPPr>
          <a:defRPr smtClean="0">
            <a:latin typeface="Consolas" pitchFamily="49" charset="0"/>
            <a:cs typeface="Consolas" pitchFamily="49" charset="0"/>
          </a:defRPr>
        </a:defPPr>
      </a:lst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2589</Words>
  <Application>Microsoft Office PowerPoint</Application>
  <PresentationFormat>화면 슬라이드 쇼(4:3)</PresentationFormat>
  <Paragraphs>820</Paragraphs>
  <Slides>41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41</vt:i4>
      </vt:variant>
    </vt:vector>
  </HeadingPairs>
  <TitlesOfParts>
    <vt:vector size="46" baseType="lpstr">
      <vt:lpstr>굴림</vt:lpstr>
      <vt:lpstr>맑은 고딕</vt:lpstr>
      <vt:lpstr>Arial</vt:lpstr>
      <vt:lpstr>Consolas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student</dc:creator>
  <cp:lastModifiedBy>김 정인</cp:lastModifiedBy>
  <cp:revision>180</cp:revision>
  <dcterms:created xsi:type="dcterms:W3CDTF">2017-09-04T00:10:04Z</dcterms:created>
  <dcterms:modified xsi:type="dcterms:W3CDTF">2018-06-12T08:23:47Z</dcterms:modified>
</cp:coreProperties>
</file>