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179785" y="36090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3633991" y="320368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C1D2F1-D37C-4A85-B8A4-39F36FA9502C}"/>
              </a:ext>
            </a:extLst>
          </p:cNvPr>
          <p:cNvCxnSpPr/>
          <p:nvPr/>
        </p:nvCxnSpPr>
        <p:spPr>
          <a:xfrm>
            <a:off x="251520" y="3861048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F8AB8D9-D077-49E5-8273-B6A8F815A6F5}"/>
              </a:ext>
            </a:extLst>
          </p:cNvPr>
          <p:cNvSpPr/>
          <p:nvPr/>
        </p:nvSpPr>
        <p:spPr>
          <a:xfrm>
            <a:off x="5634953" y="530120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D4D7A5-B047-4F02-8782-DF308F0760C3}"/>
              </a:ext>
            </a:extLst>
          </p:cNvPr>
          <p:cNvSpPr/>
          <p:nvPr/>
        </p:nvSpPr>
        <p:spPr>
          <a:xfrm>
            <a:off x="5634953" y="580526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CA2E621-8CBD-49CC-8F00-0FA5163F6E91}"/>
              </a:ext>
            </a:extLst>
          </p:cNvPr>
          <p:cNvSpPr/>
          <p:nvPr/>
        </p:nvSpPr>
        <p:spPr>
          <a:xfrm>
            <a:off x="810417" y="43651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CF0F20-094E-4C87-8161-6FFADF230695}"/>
              </a:ext>
            </a:extLst>
          </p:cNvPr>
          <p:cNvSpPr txBox="1"/>
          <p:nvPr/>
        </p:nvSpPr>
        <p:spPr>
          <a:xfrm>
            <a:off x="1347531" y="39330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94E83E-07E7-4FCF-B751-633894390DF6}"/>
              </a:ext>
            </a:extLst>
          </p:cNvPr>
          <p:cNvSpPr/>
          <p:nvPr/>
        </p:nvSpPr>
        <p:spPr>
          <a:xfrm>
            <a:off x="834299" y="61653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B8B3EC-D778-4E4D-88A7-26A3A84B95B2}"/>
              </a:ext>
            </a:extLst>
          </p:cNvPr>
          <p:cNvSpPr txBox="1"/>
          <p:nvPr/>
        </p:nvSpPr>
        <p:spPr>
          <a:xfrm>
            <a:off x="1371413" y="5733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80112" y="285148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7063136" y="29188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096852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5138DD-36FC-4710-B5B6-8B2679464DEB}"/>
              </a:ext>
            </a:extLst>
          </p:cNvPr>
          <p:cNvCxnSpPr/>
          <p:nvPr/>
        </p:nvCxnSpPr>
        <p:spPr>
          <a:xfrm>
            <a:off x="323528" y="3573016"/>
            <a:ext cx="856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7035F7-F343-41AB-9599-67B4BCCD5B52}"/>
              </a:ext>
            </a:extLst>
          </p:cNvPr>
          <p:cNvSpPr/>
          <p:nvPr/>
        </p:nvSpPr>
        <p:spPr>
          <a:xfrm>
            <a:off x="5599947" y="512118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00CAC3-BC68-4D44-85B0-F5364BC12C5B}"/>
              </a:ext>
            </a:extLst>
          </p:cNvPr>
          <p:cNvSpPr/>
          <p:nvPr/>
        </p:nvSpPr>
        <p:spPr>
          <a:xfrm>
            <a:off x="5599947" y="562524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27EBD16-CB84-419B-8BA6-38986979E892}"/>
              </a:ext>
            </a:extLst>
          </p:cNvPr>
          <p:cNvSpPr/>
          <p:nvPr/>
        </p:nvSpPr>
        <p:spPr>
          <a:xfrm>
            <a:off x="775411" y="41850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916B-04C0-45BE-8E01-D4B3A2ABFB7F}"/>
              </a:ext>
            </a:extLst>
          </p:cNvPr>
          <p:cNvSpPr txBox="1"/>
          <p:nvPr/>
        </p:nvSpPr>
        <p:spPr>
          <a:xfrm>
            <a:off x="1312525" y="37530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A7FE81-F14C-45DD-97CF-5D8C34998F50}"/>
              </a:ext>
            </a:extLst>
          </p:cNvPr>
          <p:cNvSpPr/>
          <p:nvPr/>
        </p:nvSpPr>
        <p:spPr>
          <a:xfrm>
            <a:off x="799293" y="59852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16C5AC-488D-48B5-8230-0C71EAE852F4}"/>
              </a:ext>
            </a:extLst>
          </p:cNvPr>
          <p:cNvSpPr txBox="1"/>
          <p:nvPr/>
        </p:nvSpPr>
        <p:spPr>
          <a:xfrm>
            <a:off x="1336407" y="55532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29B37E4-9CBA-401A-B078-78ACA3C91F31}"/>
              </a:ext>
            </a:extLst>
          </p:cNvPr>
          <p:cNvSpPr/>
          <p:nvPr/>
        </p:nvSpPr>
        <p:spPr>
          <a:xfrm>
            <a:off x="5599947" y="6127849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49F65-8F56-49BA-9681-47DAA301EC4F}"/>
              </a:ext>
            </a:extLst>
          </p:cNvPr>
          <p:cNvSpPr txBox="1"/>
          <p:nvPr/>
        </p:nvSpPr>
        <p:spPr>
          <a:xfrm>
            <a:off x="7082971" y="619521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28F41E1-9B05-4702-85EA-EAC9EE7E03A8}"/>
              </a:ext>
            </a:extLst>
          </p:cNvPr>
          <p:cNvCxnSpPr>
            <a:stCxn id="33" idx="3"/>
            <a:endCxn id="31" idx="1"/>
          </p:cNvCxnSpPr>
          <p:nvPr/>
        </p:nvCxnSpPr>
        <p:spPr>
          <a:xfrm>
            <a:off x="2287579" y="4437113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C416A3D-EF8A-485E-AF91-32E43035C099}"/>
              </a:ext>
            </a:extLst>
          </p:cNvPr>
          <p:cNvCxnSpPr>
            <a:cxnSpLocks/>
            <a:stCxn id="35" idx="3"/>
            <a:endCxn id="31" idx="1"/>
          </p:cNvCxnSpPr>
          <p:nvPr/>
        </p:nvCxnSpPr>
        <p:spPr>
          <a:xfrm flipV="1">
            <a:off x="2311461" y="5373217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74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08104" y="256490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08104" y="306896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08104" y="357156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2403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816932"/>
            <a:ext cx="3216478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83F7D3-86EA-43B5-894C-86276888F749}"/>
              </a:ext>
            </a:extLst>
          </p:cNvPr>
          <p:cNvSpPr/>
          <p:nvPr/>
        </p:nvSpPr>
        <p:spPr>
          <a:xfrm>
            <a:off x="5521289" y="71989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49A472-E385-466E-9352-0828E73ADE20}"/>
              </a:ext>
            </a:extLst>
          </p:cNvPr>
          <p:cNvSpPr/>
          <p:nvPr/>
        </p:nvSpPr>
        <p:spPr>
          <a:xfrm>
            <a:off x="5521289" y="122394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31A2A8-E37B-488F-8534-9F93C9FC5C36}"/>
              </a:ext>
            </a:extLst>
          </p:cNvPr>
          <p:cNvSpPr/>
          <p:nvPr/>
        </p:nvSpPr>
        <p:spPr>
          <a:xfrm>
            <a:off x="5521289" y="172655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1FDE9F-3E05-4CFB-8C49-6E29F84336A6}"/>
              </a:ext>
            </a:extLst>
          </p:cNvPr>
          <p:cNvSpPr txBox="1"/>
          <p:nvPr/>
        </p:nvSpPr>
        <p:spPr>
          <a:xfrm>
            <a:off x="7004313" y="17939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6B7ADBB3-CBAE-402F-95E2-242EFFC8B3D0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6264188" y="2230606"/>
            <a:ext cx="13185" cy="33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9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5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74168"/>
            <a:ext cx="129614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AEE5F42-FEA1-4D37-8BB6-BD1C0735B4D9}"/>
              </a:ext>
            </a:extLst>
          </p:cNvPr>
          <p:cNvCxnSpPr/>
          <p:nvPr/>
        </p:nvCxnSpPr>
        <p:spPr>
          <a:xfrm flipV="1">
            <a:off x="323528" y="1198204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23683F8-8B50-4C93-AA4A-7C86EAE5C235}"/>
              </a:ext>
            </a:extLst>
          </p:cNvPr>
          <p:cNvCxnSpPr>
            <a:cxnSpLocks/>
          </p:cNvCxnSpPr>
          <p:nvPr/>
        </p:nvCxnSpPr>
        <p:spPr>
          <a:xfrm flipV="1">
            <a:off x="1871155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8E5B717-65B5-4D71-A98E-52F3B9A8BCC1}"/>
              </a:ext>
            </a:extLst>
          </p:cNvPr>
          <p:cNvCxnSpPr>
            <a:cxnSpLocks/>
          </p:cNvCxnSpPr>
          <p:nvPr/>
        </p:nvCxnSpPr>
        <p:spPr>
          <a:xfrm flipV="1">
            <a:off x="4685274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7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355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419872" y="155810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419872" y="191800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419872" y="227687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1A37EF2-6941-4774-8C9F-6688C3029629}"/>
              </a:ext>
            </a:extLst>
          </p:cNvPr>
          <p:cNvSpPr/>
          <p:nvPr/>
        </p:nvSpPr>
        <p:spPr>
          <a:xfrm>
            <a:off x="611560" y="62200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9C2370-0008-4591-9AF4-DDD6AAD70290}"/>
              </a:ext>
            </a:extLst>
          </p:cNvPr>
          <p:cNvSpPr/>
          <p:nvPr/>
        </p:nvSpPr>
        <p:spPr>
          <a:xfrm>
            <a:off x="611560" y="98190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D327583B-8DE3-448E-BED9-00A83122ABCB}"/>
              </a:ext>
            </a:extLst>
          </p:cNvPr>
          <p:cNvCxnSpPr>
            <a:stCxn id="75" idx="3"/>
            <a:endCxn id="4" idx="1"/>
          </p:cNvCxnSpPr>
          <p:nvPr/>
        </p:nvCxnSpPr>
        <p:spPr>
          <a:xfrm>
            <a:off x="2123728" y="1161855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6EAE50C-707B-4491-BB38-80273643EEC8}"/>
              </a:ext>
            </a:extLst>
          </p:cNvPr>
          <p:cNvSpPr/>
          <p:nvPr/>
        </p:nvSpPr>
        <p:spPr>
          <a:xfrm>
            <a:off x="3419872" y="13807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DB1BD8-7AA3-4F5B-A179-7F58C058BB83}"/>
              </a:ext>
            </a:extLst>
          </p:cNvPr>
          <p:cNvSpPr/>
          <p:nvPr/>
        </p:nvSpPr>
        <p:spPr>
          <a:xfrm>
            <a:off x="3419872" y="49797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F2481FF-F861-4198-AE08-E631D5F06624}"/>
              </a:ext>
            </a:extLst>
          </p:cNvPr>
          <p:cNvSpPr/>
          <p:nvPr/>
        </p:nvSpPr>
        <p:spPr>
          <a:xfrm>
            <a:off x="3419872" y="8568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B1843D7F-3B64-41F5-9A09-D4F2F36EB226}"/>
              </a:ext>
            </a:extLst>
          </p:cNvPr>
          <p:cNvCxnSpPr>
            <a:cxnSpLocks/>
            <a:stCxn id="4" idx="0"/>
            <a:endCxn id="79" idx="2"/>
          </p:cNvCxnSpPr>
          <p:nvPr/>
        </p:nvCxnSpPr>
        <p:spPr>
          <a:xfrm flipV="1">
            <a:off x="4175956" y="1216743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A82CFC4-067E-4270-8EE2-71C254820BFD}"/>
              </a:ext>
            </a:extLst>
          </p:cNvPr>
          <p:cNvSpPr/>
          <p:nvPr/>
        </p:nvSpPr>
        <p:spPr>
          <a:xfrm>
            <a:off x="3419872" y="45688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46B638F-C318-472E-B942-B7CC3E565D90}"/>
              </a:ext>
            </a:extLst>
          </p:cNvPr>
          <p:cNvSpPr/>
          <p:nvPr/>
        </p:nvSpPr>
        <p:spPr>
          <a:xfrm>
            <a:off x="3419872" y="49287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814DAE6-AEF0-4F6E-A314-B9C49904BDE5}"/>
              </a:ext>
            </a:extLst>
          </p:cNvPr>
          <p:cNvSpPr/>
          <p:nvPr/>
        </p:nvSpPr>
        <p:spPr>
          <a:xfrm>
            <a:off x="3419872" y="528758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D7486F71-1A46-4C43-9FD4-120033A94C2D}"/>
              </a:ext>
            </a:extLst>
          </p:cNvPr>
          <p:cNvSpPr/>
          <p:nvPr/>
        </p:nvSpPr>
        <p:spPr>
          <a:xfrm>
            <a:off x="611560" y="363271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F536A3C3-145E-4097-8EE8-9B3A0207AF5D}"/>
              </a:ext>
            </a:extLst>
          </p:cNvPr>
          <p:cNvSpPr/>
          <p:nvPr/>
        </p:nvSpPr>
        <p:spPr>
          <a:xfrm>
            <a:off x="611560" y="39926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11EC9147-7246-44DC-9DEC-D079ACD442E0}"/>
              </a:ext>
            </a:extLst>
          </p:cNvPr>
          <p:cNvCxnSpPr>
            <a:stCxn id="85" idx="3"/>
            <a:endCxn id="81" idx="1"/>
          </p:cNvCxnSpPr>
          <p:nvPr/>
        </p:nvCxnSpPr>
        <p:spPr>
          <a:xfrm>
            <a:off x="2123728" y="4172572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7A8FD91-EFA4-48E2-8C62-ABA3B512F97E}"/>
              </a:ext>
            </a:extLst>
          </p:cNvPr>
          <p:cNvSpPr/>
          <p:nvPr/>
        </p:nvSpPr>
        <p:spPr>
          <a:xfrm>
            <a:off x="3419872" y="314879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BA03A4E-B5B3-4492-8CA6-E4E6EC9A0C4C}"/>
              </a:ext>
            </a:extLst>
          </p:cNvPr>
          <p:cNvSpPr/>
          <p:nvPr/>
        </p:nvSpPr>
        <p:spPr>
          <a:xfrm>
            <a:off x="3419872" y="350869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940173-547A-40FA-A877-D5FDFE2DFE46}"/>
              </a:ext>
            </a:extLst>
          </p:cNvPr>
          <p:cNvSpPr/>
          <p:nvPr/>
        </p:nvSpPr>
        <p:spPr>
          <a:xfrm>
            <a:off x="3419872" y="38675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13BA1F51-06D9-45B6-B8ED-E6475BD978DA}"/>
              </a:ext>
            </a:extLst>
          </p:cNvPr>
          <p:cNvCxnSpPr>
            <a:cxnSpLocks/>
            <a:stCxn id="81" idx="0"/>
            <a:endCxn id="89" idx="2"/>
          </p:cNvCxnSpPr>
          <p:nvPr/>
        </p:nvCxnSpPr>
        <p:spPr>
          <a:xfrm flipV="1">
            <a:off x="4175956" y="4227460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A6AE60-8468-41C2-B783-EB3C0FD8CE2D}"/>
              </a:ext>
            </a:extLst>
          </p:cNvPr>
          <p:cNvSpPr/>
          <p:nvPr/>
        </p:nvSpPr>
        <p:spPr>
          <a:xfrm>
            <a:off x="611560" y="434895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82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 // x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 // X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54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pa.promote()-&gt;foo();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70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3752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84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p2 = p1.promote();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*p2 = (int*)p1;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09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ABEEC5EE-06C4-4065-8957-0AE59F522195}"/>
              </a:ext>
            </a:extLst>
          </p:cNvPr>
          <p:cNvCxnSpPr>
            <a:cxnSpLocks/>
          </p:cNvCxnSpPr>
          <p:nvPr/>
        </p:nvCxnSpPr>
        <p:spPr>
          <a:xfrm flipV="1">
            <a:off x="1835696" y="3381851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984238E-26A8-4A0F-AE5A-31776184ED59}"/>
              </a:ext>
            </a:extLst>
          </p:cNvPr>
          <p:cNvCxnSpPr>
            <a:cxnSpLocks/>
          </p:cNvCxnSpPr>
          <p:nvPr/>
        </p:nvCxnSpPr>
        <p:spPr>
          <a:xfrm flipV="1">
            <a:off x="1944253" y="467615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4015976-D5D8-49FE-BBC3-1EB905E4E5A8}"/>
              </a:ext>
            </a:extLst>
          </p:cNvPr>
          <p:cNvCxnSpPr>
            <a:cxnSpLocks/>
          </p:cNvCxnSpPr>
          <p:nvPr/>
        </p:nvCxnSpPr>
        <p:spPr>
          <a:xfrm flipV="1">
            <a:off x="4642711" y="468339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53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4427984" y="26078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4427984" y="62068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4427984" y="97955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 flipV="1">
            <a:off x="2195736" y="440737"/>
            <a:ext cx="2232248" cy="287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683568" y="18877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683568" y="54868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5F83FDF-904D-4CF5-9145-EE3879F4F162}"/>
              </a:ext>
            </a:extLst>
          </p:cNvPr>
          <p:cNvSpPr/>
          <p:nvPr/>
        </p:nvSpPr>
        <p:spPr>
          <a:xfrm>
            <a:off x="683568" y="15557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16B2C8A-9CD5-4019-965A-2BE19913924E}"/>
              </a:ext>
            </a:extLst>
          </p:cNvPr>
          <p:cNvSpPr/>
          <p:nvPr/>
        </p:nvSpPr>
        <p:spPr>
          <a:xfrm>
            <a:off x="683568" y="19156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F8E2C95-959D-4604-B2AC-66298CA91CFE}"/>
              </a:ext>
            </a:extLst>
          </p:cNvPr>
          <p:cNvSpPr/>
          <p:nvPr/>
        </p:nvSpPr>
        <p:spPr>
          <a:xfrm>
            <a:off x="683568" y="227198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A45AB-F19B-4C3B-9F96-91E94181CADA}"/>
              </a:ext>
            </a:extLst>
          </p:cNvPr>
          <p:cNvSpPr txBox="1"/>
          <p:nvPr/>
        </p:nvSpPr>
        <p:spPr>
          <a:xfrm>
            <a:off x="5923947" y="96208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509BFC9-3875-44FF-ABEF-F24F65481187}"/>
              </a:ext>
            </a:extLst>
          </p:cNvPr>
          <p:cNvSpPr/>
          <p:nvPr/>
        </p:nvSpPr>
        <p:spPr>
          <a:xfrm>
            <a:off x="4427984" y="133739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2153BF6-AE17-4ACF-AC86-C057A4C2F304}"/>
              </a:ext>
            </a:extLst>
          </p:cNvPr>
          <p:cNvSpPr txBox="1"/>
          <p:nvPr/>
        </p:nvSpPr>
        <p:spPr>
          <a:xfrm>
            <a:off x="5923947" y="131992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A5DE5119-576F-4B6E-A7B4-4908E249D2E4}"/>
              </a:ext>
            </a:extLst>
          </p:cNvPr>
          <p:cNvCxnSpPr>
            <a:cxnSpLocks/>
            <a:stCxn id="80" idx="3"/>
            <a:endCxn id="4" idx="1"/>
          </p:cNvCxnSpPr>
          <p:nvPr/>
        </p:nvCxnSpPr>
        <p:spPr>
          <a:xfrm flipV="1">
            <a:off x="2195736" y="440737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1169C67-9DF5-4567-B477-40F35DF614F3}"/>
              </a:ext>
            </a:extLst>
          </p:cNvPr>
          <p:cNvSpPr/>
          <p:nvPr/>
        </p:nvSpPr>
        <p:spPr>
          <a:xfrm>
            <a:off x="4427984" y="296115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8D1113F-3468-491F-947E-BFB3C6DC08D0}"/>
              </a:ext>
            </a:extLst>
          </p:cNvPr>
          <p:cNvSpPr/>
          <p:nvPr/>
        </p:nvSpPr>
        <p:spPr>
          <a:xfrm>
            <a:off x="4427984" y="332105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052605C-28A2-4222-821B-A50067D301C4}"/>
              </a:ext>
            </a:extLst>
          </p:cNvPr>
          <p:cNvSpPr/>
          <p:nvPr/>
        </p:nvSpPr>
        <p:spPr>
          <a:xfrm>
            <a:off x="4427984" y="36799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CE500F-013D-4B58-9654-BF0B63F4DDAD}"/>
              </a:ext>
            </a:extLst>
          </p:cNvPr>
          <p:cNvSpPr/>
          <p:nvPr/>
        </p:nvSpPr>
        <p:spPr>
          <a:xfrm>
            <a:off x="683568" y="288914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308BEBF-ABD5-4909-8158-2C3A1047338E}"/>
              </a:ext>
            </a:extLst>
          </p:cNvPr>
          <p:cNvSpPr/>
          <p:nvPr/>
        </p:nvSpPr>
        <p:spPr>
          <a:xfrm>
            <a:off x="683568" y="324904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49486F4-46E6-4B71-9BAA-3ABFB30E800F}"/>
              </a:ext>
            </a:extLst>
          </p:cNvPr>
          <p:cNvSpPr/>
          <p:nvPr/>
        </p:nvSpPr>
        <p:spPr>
          <a:xfrm>
            <a:off x="683568" y="425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715D6D8C-6108-45F0-84F0-EE496F065BD5}"/>
              </a:ext>
            </a:extLst>
          </p:cNvPr>
          <p:cNvSpPr/>
          <p:nvPr/>
        </p:nvSpPr>
        <p:spPr>
          <a:xfrm>
            <a:off x="683568" y="461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6B1B071-6CBB-4776-A9FD-FCBB110BB6AE}"/>
              </a:ext>
            </a:extLst>
          </p:cNvPr>
          <p:cNvSpPr/>
          <p:nvPr/>
        </p:nvSpPr>
        <p:spPr>
          <a:xfrm>
            <a:off x="683568" y="497235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C5B7A81-CA18-4D07-8956-27959BAC84B6}"/>
              </a:ext>
            </a:extLst>
          </p:cNvPr>
          <p:cNvSpPr txBox="1"/>
          <p:nvPr/>
        </p:nvSpPr>
        <p:spPr>
          <a:xfrm>
            <a:off x="5923947" y="366245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FB9D2B3-6E62-4906-9C93-614D6CF0A134}"/>
              </a:ext>
            </a:extLst>
          </p:cNvPr>
          <p:cNvSpPr/>
          <p:nvPr/>
        </p:nvSpPr>
        <p:spPr>
          <a:xfrm>
            <a:off x="4427984" y="403776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0B7EA68-0E1A-4120-8604-350C0957A100}"/>
              </a:ext>
            </a:extLst>
          </p:cNvPr>
          <p:cNvSpPr txBox="1"/>
          <p:nvPr/>
        </p:nvSpPr>
        <p:spPr>
          <a:xfrm>
            <a:off x="5923947" y="40202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A0509A25-E7B8-4038-A918-D9315B0CB459}"/>
              </a:ext>
            </a:extLst>
          </p:cNvPr>
          <p:cNvCxnSpPr>
            <a:cxnSpLocks/>
            <a:stCxn id="92" idx="3"/>
            <a:endCxn id="85" idx="1"/>
          </p:cNvCxnSpPr>
          <p:nvPr/>
        </p:nvCxnSpPr>
        <p:spPr>
          <a:xfrm flipV="1">
            <a:off x="2195736" y="3141106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57E7340-65F0-4A13-B0F6-10CA4D2DDED7}"/>
              </a:ext>
            </a:extLst>
          </p:cNvPr>
          <p:cNvCxnSpPr>
            <a:cxnSpLocks/>
          </p:cNvCxnSpPr>
          <p:nvPr/>
        </p:nvCxnSpPr>
        <p:spPr>
          <a:xfrm flipV="1">
            <a:off x="669123" y="2889078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2C050620-0CFB-4A15-A39A-246A93A2E4E1}"/>
              </a:ext>
            </a:extLst>
          </p:cNvPr>
          <p:cNvCxnSpPr>
            <a:cxnSpLocks/>
          </p:cNvCxnSpPr>
          <p:nvPr/>
        </p:nvCxnSpPr>
        <p:spPr>
          <a:xfrm flipV="1">
            <a:off x="4403595" y="2970232"/>
            <a:ext cx="1560946" cy="1412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194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059832" y="256425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059832" y="29241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059832" y="328302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835696" y="2025951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323528" y="148609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323528" y="184600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3059832" y="76733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3059832" y="112723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3059832" y="148609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555795" y="14686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3059832" y="184394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815916" y="2203845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156176" y="2744207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156176" y="3104109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156176" y="346297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970095" y="30596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156176" y="382081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156176" y="838026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156176" y="119792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156176" y="155679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156176" y="191463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572000" y="1666049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7056276" y="2274539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970095" y="342900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970095" y="3798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156176" y="4175746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970095" y="41532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572000" y="947283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339752" y="11663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91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763688" y="3322976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1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</p:spTree>
    <p:extLst>
      <p:ext uri="{BB962C8B-B14F-4D97-AF65-F5344CB8AC3E}">
        <p14:creationId xmlns:p14="http://schemas.microsoft.com/office/powerpoint/2010/main" val="381544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062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가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C1248A7-BCA1-42E3-B700-C0952AAC5ED1}"/>
              </a:ext>
            </a:extLst>
          </p:cNvPr>
          <p:cNvSpPr/>
          <p:nvPr/>
        </p:nvSpPr>
        <p:spPr>
          <a:xfrm>
            <a:off x="215516" y="436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D806CA4-261E-416E-8CD6-C475F6071CC0}"/>
              </a:ext>
            </a:extLst>
          </p:cNvPr>
          <p:cNvSpPr/>
          <p:nvPr/>
        </p:nvSpPr>
        <p:spPr>
          <a:xfrm>
            <a:off x="215516" y="472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C46363F-0FAC-47A9-AA7C-73420A61C0CC}"/>
              </a:ext>
            </a:extLst>
          </p:cNvPr>
          <p:cNvSpPr/>
          <p:nvPr/>
        </p:nvSpPr>
        <p:spPr>
          <a:xfrm>
            <a:off x="215516" y="50833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ECF463CC-C292-424C-B3CF-FF52E5A63677}"/>
              </a:ext>
            </a:extLst>
          </p:cNvPr>
          <p:cNvCxnSpPr>
            <a:cxnSpLocks/>
            <a:stCxn id="39" idx="3"/>
            <a:endCxn id="48" idx="1"/>
          </p:cNvCxnSpPr>
          <p:nvPr/>
        </p:nvCxnSpPr>
        <p:spPr>
          <a:xfrm flipV="1">
            <a:off x="1727684" y="2315002"/>
            <a:ext cx="4356484" cy="29482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20962AE1-0572-4312-88EF-AE19F363DE38}"/>
              </a:ext>
            </a:extLst>
          </p:cNvPr>
          <p:cNvCxnSpPr>
            <a:cxnSpLocks/>
            <a:stCxn id="37" idx="3"/>
            <a:endCxn id="4" idx="1"/>
          </p:cNvCxnSpPr>
          <p:nvPr/>
        </p:nvCxnSpPr>
        <p:spPr>
          <a:xfrm flipV="1">
            <a:off x="1727684" y="4041232"/>
            <a:ext cx="1260140" cy="864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449340D-5719-4B84-B451-A6C4A0B7AE76}"/>
              </a:ext>
            </a:extLst>
          </p:cNvPr>
          <p:cNvCxnSpPr>
            <a:cxnSpLocks/>
          </p:cNvCxnSpPr>
          <p:nvPr/>
        </p:nvCxnSpPr>
        <p:spPr>
          <a:xfrm flipV="1">
            <a:off x="208293" y="2828474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0EBD7E5-849A-470C-AD1B-AE5218DA068C}"/>
              </a:ext>
            </a:extLst>
          </p:cNvPr>
          <p:cNvCxnSpPr>
            <a:cxnSpLocks/>
          </p:cNvCxnSpPr>
          <p:nvPr/>
        </p:nvCxnSpPr>
        <p:spPr>
          <a:xfrm flipV="1">
            <a:off x="2998604" y="2073434"/>
            <a:ext cx="1501388" cy="28534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83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1754</Words>
  <Application>Microsoft Office PowerPoint</Application>
  <PresentationFormat>화면 슬라이드 쇼(4:3)</PresentationFormat>
  <Paragraphs>709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8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203</cp:revision>
  <dcterms:created xsi:type="dcterms:W3CDTF">2017-09-04T00:10:04Z</dcterms:created>
  <dcterms:modified xsi:type="dcterms:W3CDTF">2018-06-14T04:51:50Z</dcterms:modified>
</cp:coreProperties>
</file>